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0" r:id="rId4"/>
    <p:sldMasterId id="214748369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Lexend Light"/>
      <p:regular r:id="rId18"/>
      <p:bold r:id="rId19"/>
    </p:embeddedFont>
    <p:embeddedFont>
      <p:font typeface="Lexend"/>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exend-regular.fntdata"/><Relationship Id="rId21" Type="http://schemas.openxmlformats.org/officeDocument/2006/relationships/font" Target="fonts/Lexend-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LexendLight-bold.fntdata"/><Relationship Id="rId18" Type="http://schemas.openxmlformats.org/officeDocument/2006/relationships/font" Target="fonts/LexendLigh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6" name="Shape 1906"/>
        <p:cNvGrpSpPr/>
        <p:nvPr/>
      </p:nvGrpSpPr>
      <p:grpSpPr>
        <a:xfrm>
          <a:off x="0" y="0"/>
          <a:ext cx="0" cy="0"/>
          <a:chOff x="0" y="0"/>
          <a:chExt cx="0" cy="0"/>
        </a:xfrm>
      </p:grpSpPr>
      <p:sp>
        <p:nvSpPr>
          <p:cNvPr id="1907" name="Google Shape;1907;g34ebd391f2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8" name="Google Shape;1908;g34ebd391f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8" name="Shape 1998"/>
        <p:cNvGrpSpPr/>
        <p:nvPr/>
      </p:nvGrpSpPr>
      <p:grpSpPr>
        <a:xfrm>
          <a:off x="0" y="0"/>
          <a:ext cx="0" cy="0"/>
          <a:chOff x="0" y="0"/>
          <a:chExt cx="0" cy="0"/>
        </a:xfrm>
      </p:grpSpPr>
      <p:sp>
        <p:nvSpPr>
          <p:cNvPr id="1999" name="Google Shape;1999;g34ebd391f26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0" name="Google Shape;2000;g34ebd391f26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4" name="Shape 2004"/>
        <p:cNvGrpSpPr/>
        <p:nvPr/>
      </p:nvGrpSpPr>
      <p:grpSpPr>
        <a:xfrm>
          <a:off x="0" y="0"/>
          <a:ext cx="0" cy="0"/>
          <a:chOff x="0" y="0"/>
          <a:chExt cx="0" cy="0"/>
        </a:xfrm>
      </p:grpSpPr>
      <p:sp>
        <p:nvSpPr>
          <p:cNvPr id="2005" name="Google Shape;2005;g34ebd391f26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6" name="Google Shape;2006;g34ebd391f26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4" name="Shape 1944"/>
        <p:cNvGrpSpPr/>
        <p:nvPr/>
      </p:nvGrpSpPr>
      <p:grpSpPr>
        <a:xfrm>
          <a:off x="0" y="0"/>
          <a:ext cx="0" cy="0"/>
          <a:chOff x="0" y="0"/>
          <a:chExt cx="0" cy="0"/>
        </a:xfrm>
      </p:grpSpPr>
      <p:sp>
        <p:nvSpPr>
          <p:cNvPr id="1945" name="Google Shape;1945;g34ebd391f26_0_19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6" name="Google Shape;1946;g34ebd391f26_0_19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1" name="Shape 1951"/>
        <p:cNvGrpSpPr/>
        <p:nvPr/>
      </p:nvGrpSpPr>
      <p:grpSpPr>
        <a:xfrm>
          <a:off x="0" y="0"/>
          <a:ext cx="0" cy="0"/>
          <a:chOff x="0" y="0"/>
          <a:chExt cx="0" cy="0"/>
        </a:xfrm>
      </p:grpSpPr>
      <p:sp>
        <p:nvSpPr>
          <p:cNvPr id="1952" name="Google Shape;1952;g34ebd391f2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3" name="Google Shape;1953;g34ebd391f2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8" name="Shape 1958"/>
        <p:cNvGrpSpPr/>
        <p:nvPr/>
      </p:nvGrpSpPr>
      <p:grpSpPr>
        <a:xfrm>
          <a:off x="0" y="0"/>
          <a:ext cx="0" cy="0"/>
          <a:chOff x="0" y="0"/>
          <a:chExt cx="0" cy="0"/>
        </a:xfrm>
      </p:grpSpPr>
      <p:sp>
        <p:nvSpPr>
          <p:cNvPr id="1959" name="Google Shape;1959;g34ebd391f26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0" name="Google Shape;1960;g34ebd391f26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4" name="Shape 1964"/>
        <p:cNvGrpSpPr/>
        <p:nvPr/>
      </p:nvGrpSpPr>
      <p:grpSpPr>
        <a:xfrm>
          <a:off x="0" y="0"/>
          <a:ext cx="0" cy="0"/>
          <a:chOff x="0" y="0"/>
          <a:chExt cx="0" cy="0"/>
        </a:xfrm>
      </p:grpSpPr>
      <p:sp>
        <p:nvSpPr>
          <p:cNvPr id="1965" name="Google Shape;1965;g34df6d2491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6" name="Google Shape;1966;g34df6d2491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1" name="Shape 1971"/>
        <p:cNvGrpSpPr/>
        <p:nvPr/>
      </p:nvGrpSpPr>
      <p:grpSpPr>
        <a:xfrm>
          <a:off x="0" y="0"/>
          <a:ext cx="0" cy="0"/>
          <a:chOff x="0" y="0"/>
          <a:chExt cx="0" cy="0"/>
        </a:xfrm>
      </p:grpSpPr>
      <p:sp>
        <p:nvSpPr>
          <p:cNvPr id="1972" name="Google Shape;1972;g34d77c1cf4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3" name="Google Shape;1973;g34d77c1cf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8" name="Shape 1978"/>
        <p:cNvGrpSpPr/>
        <p:nvPr/>
      </p:nvGrpSpPr>
      <p:grpSpPr>
        <a:xfrm>
          <a:off x="0" y="0"/>
          <a:ext cx="0" cy="0"/>
          <a:chOff x="0" y="0"/>
          <a:chExt cx="0" cy="0"/>
        </a:xfrm>
      </p:grpSpPr>
      <p:sp>
        <p:nvSpPr>
          <p:cNvPr id="1979" name="Google Shape;1979;g34ebd391f26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0" name="Google Shape;1980;g34ebd391f26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4" name="Shape 1984"/>
        <p:cNvGrpSpPr/>
        <p:nvPr/>
      </p:nvGrpSpPr>
      <p:grpSpPr>
        <a:xfrm>
          <a:off x="0" y="0"/>
          <a:ext cx="0" cy="0"/>
          <a:chOff x="0" y="0"/>
          <a:chExt cx="0" cy="0"/>
        </a:xfrm>
      </p:grpSpPr>
      <p:sp>
        <p:nvSpPr>
          <p:cNvPr id="1985" name="Google Shape;1985;g34d77c1cf4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6" name="Google Shape;1986;g34d77c1cf4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1" name="Shape 1991"/>
        <p:cNvGrpSpPr/>
        <p:nvPr/>
      </p:nvGrpSpPr>
      <p:grpSpPr>
        <a:xfrm>
          <a:off x="0" y="0"/>
          <a:ext cx="0" cy="0"/>
          <a:chOff x="0" y="0"/>
          <a:chExt cx="0" cy="0"/>
        </a:xfrm>
      </p:grpSpPr>
      <p:sp>
        <p:nvSpPr>
          <p:cNvPr id="1992" name="Google Shape;1992;g34df6d2491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3" name="Google Shape;1993;g34df6d2491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olid with header">
  <p:cSld name="CUSTOM">
    <p:spTree>
      <p:nvGrpSpPr>
        <p:cNvPr id="54" name="Shape 54"/>
        <p:cNvGrpSpPr/>
        <p:nvPr/>
      </p:nvGrpSpPr>
      <p:grpSpPr>
        <a:xfrm>
          <a:off x="0" y="0"/>
          <a:ext cx="0" cy="0"/>
          <a:chOff x="0" y="0"/>
          <a:chExt cx="0" cy="0"/>
        </a:xfrm>
      </p:grpSpPr>
      <p:sp>
        <p:nvSpPr>
          <p:cNvPr id="55" name="Google Shape;55;p14"/>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 name="Google Shape;56;p14"/>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
        <p:nvSpPr>
          <p:cNvPr id="57" name="Google Shape;57;p14"/>
          <p:cNvSpPr txBox="1"/>
          <p:nvPr>
            <p:ph idx="1" type="body"/>
          </p:nvPr>
        </p:nvSpPr>
        <p:spPr>
          <a:xfrm>
            <a:off x="7895425" y="-39600"/>
            <a:ext cx="1138500" cy="337200"/>
          </a:xfrm>
          <a:prstGeom prst="rect">
            <a:avLst/>
          </a:prstGeom>
        </p:spPr>
        <p:txBody>
          <a:bodyPr anchorCtr="0" anchor="t" bIns="91425" lIns="91425" spcFirstLastPara="1" rIns="91425" wrap="square" tIns="91425">
            <a:spAutoFit/>
          </a:bodyPr>
          <a:lstStyle>
            <a:lvl1pPr indent="-279400" lvl="0" marL="457200" algn="r">
              <a:spcBef>
                <a:spcPts val="0"/>
              </a:spcBef>
              <a:spcAft>
                <a:spcPts val="0"/>
              </a:spcAft>
              <a:buClr>
                <a:schemeClr val="lt1"/>
              </a:buClr>
              <a:buSzPts val="800"/>
              <a:buChar char="●"/>
              <a:defRPr>
                <a:solidFill>
                  <a:schemeClr val="lt1"/>
                </a:solidFill>
              </a:defRPr>
            </a:lvl1pPr>
            <a:lvl2pPr indent="-279400" lvl="1" marL="914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58" name="Google Shape;58;p14"/>
          <p:cNvSpPr txBox="1"/>
          <p:nvPr>
            <p:ph idx="2" type="subTitle"/>
          </p:nvPr>
        </p:nvSpPr>
        <p:spPr>
          <a:xfrm>
            <a:off x="5767125" y="425525"/>
            <a:ext cx="3238500" cy="9132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14"/>
          <p:cNvSpPr txBox="1"/>
          <p:nvPr>
            <p:ph type="title"/>
          </p:nvPr>
        </p:nvSpPr>
        <p:spPr>
          <a:xfrm>
            <a:off x="208725" y="344175"/>
            <a:ext cx="5340900" cy="2005200"/>
          </a:xfrm>
          <a:prstGeom prst="rect">
            <a:avLst/>
          </a:prstGeom>
        </p:spPr>
        <p:txBody>
          <a:bodyPr anchorCtr="0" anchor="t" bIns="91425" lIns="91425" spcFirstLastPara="1" rIns="91425" wrap="square" tIns="91425">
            <a:sp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0" name="Google Shape;60;p14"/>
          <p:cNvSpPr txBox="1"/>
          <p:nvPr>
            <p:ph idx="3" type="body"/>
          </p:nvPr>
        </p:nvSpPr>
        <p:spPr>
          <a:xfrm>
            <a:off x="167325" y="-39600"/>
            <a:ext cx="1169700" cy="337200"/>
          </a:xfrm>
          <a:prstGeom prst="rect">
            <a:avLst/>
          </a:prstGeom>
        </p:spPr>
        <p:txBody>
          <a:bodyPr anchorCtr="0" anchor="t" bIns="91425" lIns="91425" spcFirstLastPara="1" rIns="91425" wrap="square" tIns="91425">
            <a:spAutoFit/>
          </a:bodyPr>
          <a:lstStyle>
            <a:lvl1pPr indent="-279400" lvl="0" marL="457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1pPr>
            <a:lvl2pPr indent="-279400" lvl="1" marL="914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61" name="Google Shape;61;p14"/>
          <p:cNvSpPr txBox="1"/>
          <p:nvPr>
            <p:ph idx="4" type="body"/>
          </p:nvPr>
        </p:nvSpPr>
        <p:spPr>
          <a:xfrm>
            <a:off x="940775" y="-39600"/>
            <a:ext cx="3810300" cy="337200"/>
          </a:xfrm>
          <a:prstGeom prst="rect">
            <a:avLst/>
          </a:prstGeom>
        </p:spPr>
        <p:txBody>
          <a:bodyPr anchorCtr="0" anchor="t" bIns="91425" lIns="91425" spcFirstLastPara="1" rIns="91425" wrap="square" tIns="91425">
            <a:spAutoFit/>
          </a:bodyPr>
          <a:lstStyle>
            <a:lvl1pPr indent="-279400" lvl="0" marL="457200">
              <a:spcBef>
                <a:spcPts val="0"/>
              </a:spcBef>
              <a:spcAft>
                <a:spcPts val="0"/>
              </a:spcAft>
              <a:buClr>
                <a:schemeClr val="lt1"/>
              </a:buClr>
              <a:buSzPts val="800"/>
              <a:buChar char="●"/>
              <a:defRPr>
                <a:solidFill>
                  <a:schemeClr val="lt1"/>
                </a:solidFill>
              </a:defRPr>
            </a:lvl1pPr>
            <a:lvl2pPr indent="-279400" lvl="1" marL="914400">
              <a:spcBef>
                <a:spcPts val="0"/>
              </a:spcBef>
              <a:spcAft>
                <a:spcPts val="0"/>
              </a:spcAft>
              <a:buClr>
                <a:schemeClr val="lt1"/>
              </a:buClr>
              <a:buSzPts val="800"/>
              <a:buChar char="○"/>
              <a:defRPr>
                <a:solidFill>
                  <a:schemeClr val="lt1"/>
                </a:solidFill>
              </a:defRPr>
            </a:lvl2pPr>
            <a:lvl3pPr indent="-279400" lvl="2" marL="1371600">
              <a:spcBef>
                <a:spcPts val="0"/>
              </a:spcBef>
              <a:spcAft>
                <a:spcPts val="0"/>
              </a:spcAft>
              <a:buClr>
                <a:schemeClr val="lt1"/>
              </a:buClr>
              <a:buSzPts val="800"/>
              <a:buChar char="■"/>
              <a:defRPr>
                <a:solidFill>
                  <a:schemeClr val="lt1"/>
                </a:solidFill>
              </a:defRPr>
            </a:lvl3pPr>
            <a:lvl4pPr indent="-279400" lvl="3" marL="1828800">
              <a:spcBef>
                <a:spcPts val="0"/>
              </a:spcBef>
              <a:spcAft>
                <a:spcPts val="0"/>
              </a:spcAft>
              <a:buClr>
                <a:schemeClr val="lt1"/>
              </a:buClr>
              <a:buSzPts val="800"/>
              <a:buChar char="●"/>
              <a:defRPr>
                <a:solidFill>
                  <a:schemeClr val="lt1"/>
                </a:solidFill>
              </a:defRPr>
            </a:lvl4pPr>
            <a:lvl5pPr indent="-279400" lvl="4" marL="2286000">
              <a:spcBef>
                <a:spcPts val="0"/>
              </a:spcBef>
              <a:spcAft>
                <a:spcPts val="0"/>
              </a:spcAft>
              <a:buClr>
                <a:schemeClr val="lt1"/>
              </a:buClr>
              <a:buSzPts val="800"/>
              <a:buChar char="○"/>
              <a:defRPr>
                <a:solidFill>
                  <a:schemeClr val="lt1"/>
                </a:solidFill>
              </a:defRPr>
            </a:lvl5pPr>
            <a:lvl6pPr indent="-279400" lvl="5" marL="2743200">
              <a:spcBef>
                <a:spcPts val="0"/>
              </a:spcBef>
              <a:spcAft>
                <a:spcPts val="0"/>
              </a:spcAft>
              <a:buClr>
                <a:schemeClr val="lt1"/>
              </a:buClr>
              <a:buSzPts val="800"/>
              <a:buChar char="■"/>
              <a:defRPr>
                <a:solidFill>
                  <a:schemeClr val="lt1"/>
                </a:solidFill>
              </a:defRPr>
            </a:lvl6pPr>
            <a:lvl7pPr indent="-279400" lvl="6" marL="3200400">
              <a:spcBef>
                <a:spcPts val="0"/>
              </a:spcBef>
              <a:spcAft>
                <a:spcPts val="0"/>
              </a:spcAft>
              <a:buClr>
                <a:schemeClr val="lt1"/>
              </a:buClr>
              <a:buSzPts val="800"/>
              <a:buChar char="●"/>
              <a:defRPr>
                <a:solidFill>
                  <a:schemeClr val="lt1"/>
                </a:solidFill>
              </a:defRPr>
            </a:lvl7pPr>
            <a:lvl8pPr indent="-279400" lvl="7" marL="3657600">
              <a:spcBef>
                <a:spcPts val="0"/>
              </a:spcBef>
              <a:spcAft>
                <a:spcPts val="0"/>
              </a:spcAft>
              <a:buClr>
                <a:schemeClr val="lt1"/>
              </a:buClr>
              <a:buSzPts val="800"/>
              <a:buChar char="○"/>
              <a:defRPr>
                <a:solidFill>
                  <a:schemeClr val="lt1"/>
                </a:solidFill>
              </a:defRPr>
            </a:lvl8pPr>
            <a:lvl9pPr indent="-279400" lvl="8" marL="4114800">
              <a:spcBef>
                <a:spcPts val="0"/>
              </a:spcBef>
              <a:spcAft>
                <a:spcPts val="0"/>
              </a:spcAft>
              <a:buClr>
                <a:schemeClr val="lt1"/>
              </a:buClr>
              <a:buSzPts val="800"/>
              <a:buChar char="■"/>
              <a:defRPr>
                <a:solidFill>
                  <a:schemeClr val="lt1"/>
                </a:solidFill>
              </a:defRPr>
            </a:lvl9pPr>
          </a:lstStyle>
          <a:p/>
        </p:txBody>
      </p:sp>
    </p:spTree>
  </p:cSld>
  <p:clrMapOvr>
    <a:masterClrMapping/>
  </p:clrMapOvr>
  <p:extLst>
    <p:ext uri="{DCECCB84-F9BA-43D5-87BE-67443E8EF086}">
      <p15:sldGuideLst>
        <p15:guide id="1" pos="5688">
          <p15:clr>
            <a:srgbClr val="E46962"/>
          </p15:clr>
        </p15:guide>
        <p15:guide id="2" orient="horz" pos="3168">
          <p15:clr>
            <a:srgbClr val="E46962"/>
          </p15:clr>
        </p15:guide>
        <p15:guide id="3" orient="horz" pos="936">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id with header">
  <p:cSld name="CUSTOM_1">
    <p:spTree>
      <p:nvGrpSpPr>
        <p:cNvPr id="62" name="Shape 62"/>
        <p:cNvGrpSpPr/>
        <p:nvPr/>
      </p:nvGrpSpPr>
      <p:grpSpPr>
        <a:xfrm>
          <a:off x="0" y="0"/>
          <a:ext cx="0" cy="0"/>
          <a:chOff x="0" y="0"/>
          <a:chExt cx="0" cy="0"/>
        </a:xfrm>
      </p:grpSpPr>
      <p:grpSp>
        <p:nvGrpSpPr>
          <p:cNvPr id="63" name="Google Shape;63;p15"/>
          <p:cNvGrpSpPr/>
          <p:nvPr/>
        </p:nvGrpSpPr>
        <p:grpSpPr>
          <a:xfrm>
            <a:off x="-6096" y="-3429"/>
            <a:ext cx="9156192" cy="5150358"/>
            <a:chOff x="0" y="0"/>
            <a:chExt cx="12192000" cy="6858000"/>
          </a:xfrm>
        </p:grpSpPr>
        <p:sp>
          <p:nvSpPr>
            <p:cNvPr id="64" name="Google Shape;64;p15"/>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5" name="Google Shape;65;p15"/>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6" name="Google Shape;66;p15"/>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7" name="Google Shape;67;p15"/>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8" name="Google Shape;68;p15"/>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9" name="Google Shape;69;p15"/>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0" name="Google Shape;70;p15"/>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1" name="Google Shape;71;p15"/>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2" name="Google Shape;72;p15"/>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3" name="Google Shape;73;p15"/>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4" name="Google Shape;74;p15"/>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5" name="Google Shape;75;p15"/>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6" name="Google Shape;76;p15"/>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7" name="Google Shape;77;p15"/>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8" name="Google Shape;78;p15"/>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9" name="Google Shape;79;p15"/>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0" name="Google Shape;80;p15"/>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1" name="Google Shape;81;p15"/>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2" name="Google Shape;82;p15"/>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3" name="Google Shape;83;p15"/>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4" name="Google Shape;84;p15"/>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5" name="Google Shape;85;p15"/>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6" name="Google Shape;86;p15"/>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7" name="Google Shape;87;p15"/>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8" name="Google Shape;88;p15"/>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9" name="Google Shape;89;p15"/>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0" name="Google Shape;90;p15"/>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1" name="Google Shape;91;p15"/>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2" name="Google Shape;92;p15"/>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3" name="Google Shape;93;p15"/>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4" name="Google Shape;94;p15"/>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5" name="Google Shape;95;p15"/>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6" name="Google Shape;96;p15"/>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7" name="Google Shape;97;p15"/>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8" name="Google Shape;98;p15"/>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9" name="Google Shape;99;p15"/>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0" name="Google Shape;100;p15"/>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1" name="Google Shape;101;p15"/>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2" name="Google Shape;102;p15"/>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3" name="Google Shape;103;p15"/>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4" name="Google Shape;104;p15"/>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5" name="Google Shape;105;p15"/>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6" name="Google Shape;106;p15"/>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7" name="Google Shape;107;p15"/>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8" name="Google Shape;108;p15"/>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9" name="Google Shape;109;p15"/>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0" name="Google Shape;110;p15"/>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1" name="Google Shape;111;p15"/>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2" name="Google Shape;112;p15"/>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3" name="Google Shape;113;p15"/>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4" name="Google Shape;114;p15"/>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5" name="Google Shape;115;p15"/>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6" name="Google Shape;116;p15"/>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7" name="Google Shape;117;p15"/>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8" name="Google Shape;118;p15"/>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9" name="Google Shape;119;p15"/>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0" name="Google Shape;120;p15"/>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1" name="Google Shape;121;p15"/>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2" name="Google Shape;122;p15"/>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123" name="Google Shape;123;p15"/>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4" name="Google Shape;124;p15"/>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
        <p:nvSpPr>
          <p:cNvPr id="125" name="Google Shape;125;p15"/>
          <p:cNvSpPr txBox="1"/>
          <p:nvPr>
            <p:ph idx="1" type="body"/>
          </p:nvPr>
        </p:nvSpPr>
        <p:spPr>
          <a:xfrm>
            <a:off x="7895425" y="-39600"/>
            <a:ext cx="1138500" cy="337200"/>
          </a:xfrm>
          <a:prstGeom prst="rect">
            <a:avLst/>
          </a:prstGeom>
        </p:spPr>
        <p:txBody>
          <a:bodyPr anchorCtr="0" anchor="t" bIns="91425" lIns="91425" spcFirstLastPara="1" rIns="91425" wrap="square" tIns="91425">
            <a:spAutoFit/>
          </a:bodyPr>
          <a:lstStyle>
            <a:lvl1pPr indent="-279400" lvl="0" marL="457200" algn="r">
              <a:spcBef>
                <a:spcPts val="0"/>
              </a:spcBef>
              <a:spcAft>
                <a:spcPts val="0"/>
              </a:spcAft>
              <a:buClr>
                <a:schemeClr val="lt1"/>
              </a:buClr>
              <a:buSzPts val="800"/>
              <a:buChar char="●"/>
              <a:defRPr>
                <a:solidFill>
                  <a:schemeClr val="lt1"/>
                </a:solidFill>
              </a:defRPr>
            </a:lvl1pPr>
            <a:lvl2pPr indent="-279400" lvl="1" marL="914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126" name="Google Shape;126;p15"/>
          <p:cNvSpPr txBox="1"/>
          <p:nvPr>
            <p:ph idx="2" type="body"/>
          </p:nvPr>
        </p:nvSpPr>
        <p:spPr>
          <a:xfrm>
            <a:off x="167325" y="-39600"/>
            <a:ext cx="1169700" cy="337200"/>
          </a:xfrm>
          <a:prstGeom prst="rect">
            <a:avLst/>
          </a:prstGeom>
        </p:spPr>
        <p:txBody>
          <a:bodyPr anchorCtr="0" anchor="t" bIns="91425" lIns="91425" spcFirstLastPara="1" rIns="91425" wrap="square" tIns="91425">
            <a:spAutoFit/>
          </a:bodyPr>
          <a:lstStyle>
            <a:lvl1pPr indent="-279400" lvl="0" marL="457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1pPr>
            <a:lvl2pPr indent="-279400" lvl="1" marL="914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127" name="Google Shape;127;p15"/>
          <p:cNvSpPr txBox="1"/>
          <p:nvPr>
            <p:ph idx="3" type="body"/>
          </p:nvPr>
        </p:nvSpPr>
        <p:spPr>
          <a:xfrm>
            <a:off x="940775" y="-39600"/>
            <a:ext cx="3810300" cy="337200"/>
          </a:xfrm>
          <a:prstGeom prst="rect">
            <a:avLst/>
          </a:prstGeom>
        </p:spPr>
        <p:txBody>
          <a:bodyPr anchorCtr="0" anchor="t" bIns="91425" lIns="91425" spcFirstLastPara="1" rIns="91425" wrap="square" tIns="91425">
            <a:spAutoFit/>
          </a:bodyPr>
          <a:lstStyle>
            <a:lvl1pPr indent="-279400" lvl="0" marL="457200">
              <a:spcBef>
                <a:spcPts val="0"/>
              </a:spcBef>
              <a:spcAft>
                <a:spcPts val="0"/>
              </a:spcAft>
              <a:buClr>
                <a:schemeClr val="lt1"/>
              </a:buClr>
              <a:buSzPts val="800"/>
              <a:buChar char="●"/>
              <a:defRPr>
                <a:solidFill>
                  <a:schemeClr val="lt1"/>
                </a:solidFill>
              </a:defRPr>
            </a:lvl1pPr>
            <a:lvl2pPr indent="-279400" lvl="1" marL="914400">
              <a:spcBef>
                <a:spcPts val="0"/>
              </a:spcBef>
              <a:spcAft>
                <a:spcPts val="0"/>
              </a:spcAft>
              <a:buClr>
                <a:schemeClr val="lt1"/>
              </a:buClr>
              <a:buSzPts val="800"/>
              <a:buChar char="○"/>
              <a:defRPr>
                <a:solidFill>
                  <a:schemeClr val="lt1"/>
                </a:solidFill>
              </a:defRPr>
            </a:lvl2pPr>
            <a:lvl3pPr indent="-279400" lvl="2" marL="1371600">
              <a:spcBef>
                <a:spcPts val="0"/>
              </a:spcBef>
              <a:spcAft>
                <a:spcPts val="0"/>
              </a:spcAft>
              <a:buClr>
                <a:schemeClr val="lt1"/>
              </a:buClr>
              <a:buSzPts val="800"/>
              <a:buChar char="■"/>
              <a:defRPr>
                <a:solidFill>
                  <a:schemeClr val="lt1"/>
                </a:solidFill>
              </a:defRPr>
            </a:lvl3pPr>
            <a:lvl4pPr indent="-279400" lvl="3" marL="1828800">
              <a:spcBef>
                <a:spcPts val="0"/>
              </a:spcBef>
              <a:spcAft>
                <a:spcPts val="0"/>
              </a:spcAft>
              <a:buClr>
                <a:schemeClr val="lt1"/>
              </a:buClr>
              <a:buSzPts val="800"/>
              <a:buChar char="●"/>
              <a:defRPr>
                <a:solidFill>
                  <a:schemeClr val="lt1"/>
                </a:solidFill>
              </a:defRPr>
            </a:lvl4pPr>
            <a:lvl5pPr indent="-279400" lvl="4" marL="2286000">
              <a:spcBef>
                <a:spcPts val="0"/>
              </a:spcBef>
              <a:spcAft>
                <a:spcPts val="0"/>
              </a:spcAft>
              <a:buClr>
                <a:schemeClr val="lt1"/>
              </a:buClr>
              <a:buSzPts val="800"/>
              <a:buChar char="○"/>
              <a:defRPr>
                <a:solidFill>
                  <a:schemeClr val="lt1"/>
                </a:solidFill>
              </a:defRPr>
            </a:lvl5pPr>
            <a:lvl6pPr indent="-279400" lvl="5" marL="2743200">
              <a:spcBef>
                <a:spcPts val="0"/>
              </a:spcBef>
              <a:spcAft>
                <a:spcPts val="0"/>
              </a:spcAft>
              <a:buClr>
                <a:schemeClr val="lt1"/>
              </a:buClr>
              <a:buSzPts val="800"/>
              <a:buChar char="■"/>
              <a:defRPr>
                <a:solidFill>
                  <a:schemeClr val="lt1"/>
                </a:solidFill>
              </a:defRPr>
            </a:lvl6pPr>
            <a:lvl7pPr indent="-279400" lvl="6" marL="3200400">
              <a:spcBef>
                <a:spcPts val="0"/>
              </a:spcBef>
              <a:spcAft>
                <a:spcPts val="0"/>
              </a:spcAft>
              <a:buClr>
                <a:schemeClr val="lt1"/>
              </a:buClr>
              <a:buSzPts val="800"/>
              <a:buChar char="●"/>
              <a:defRPr>
                <a:solidFill>
                  <a:schemeClr val="lt1"/>
                </a:solidFill>
              </a:defRPr>
            </a:lvl7pPr>
            <a:lvl8pPr indent="-279400" lvl="7" marL="3657600">
              <a:spcBef>
                <a:spcPts val="0"/>
              </a:spcBef>
              <a:spcAft>
                <a:spcPts val="0"/>
              </a:spcAft>
              <a:buClr>
                <a:schemeClr val="lt1"/>
              </a:buClr>
              <a:buSzPts val="800"/>
              <a:buChar char="○"/>
              <a:defRPr>
                <a:solidFill>
                  <a:schemeClr val="lt1"/>
                </a:solidFill>
              </a:defRPr>
            </a:lvl8pPr>
            <a:lvl9pPr indent="-279400" lvl="8" marL="4114800">
              <a:spcBef>
                <a:spcPts val="0"/>
              </a:spcBef>
              <a:spcAft>
                <a:spcPts val="0"/>
              </a:spcAft>
              <a:buClr>
                <a:schemeClr val="lt1"/>
              </a:buClr>
              <a:buSzPts val="800"/>
              <a:buChar char="■"/>
              <a:defRPr>
                <a:solidFill>
                  <a:schemeClr val="lt1"/>
                </a:solidFill>
              </a:defRPr>
            </a:lvl9pPr>
          </a:lstStyle>
          <a:p/>
        </p:txBody>
      </p:sp>
      <p:sp>
        <p:nvSpPr>
          <p:cNvPr id="128" name="Google Shape;128;p15"/>
          <p:cNvSpPr txBox="1"/>
          <p:nvPr>
            <p:ph idx="4" type="subTitle"/>
          </p:nvPr>
        </p:nvSpPr>
        <p:spPr>
          <a:xfrm>
            <a:off x="5767125" y="572700"/>
            <a:ext cx="3238500" cy="9132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15"/>
          <p:cNvSpPr txBox="1"/>
          <p:nvPr>
            <p:ph type="title"/>
          </p:nvPr>
        </p:nvSpPr>
        <p:spPr>
          <a:xfrm>
            <a:off x="208725" y="344175"/>
            <a:ext cx="5340900" cy="1818300"/>
          </a:xfrm>
          <a:prstGeom prst="rect">
            <a:avLst/>
          </a:prstGeom>
        </p:spPr>
        <p:txBody>
          <a:bodyPr anchorCtr="0" anchor="t" bIns="91425" lIns="91425" spcFirstLastPara="1" rIns="91425" wrap="square" tIns="91425">
            <a:sp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extLst>
    <p:ext uri="{DCECCB84-F9BA-43D5-87BE-67443E8EF086}">
      <p15:sldGuideLst>
        <p15:guide id="1" pos="5688">
          <p15:clr>
            <a:srgbClr val="E46962"/>
          </p15:clr>
        </p15:guide>
        <p15:guide id="2" orient="horz" pos="72">
          <p15:clr>
            <a:srgbClr val="E46962"/>
          </p15:clr>
        </p15:guide>
        <p15:guide id="3" orient="horz" pos="3168">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with header">
  <p:cSld name="CUSTOM_1_1">
    <p:spTree>
      <p:nvGrpSpPr>
        <p:cNvPr id="130" name="Shape 130"/>
        <p:cNvGrpSpPr/>
        <p:nvPr/>
      </p:nvGrpSpPr>
      <p:grpSpPr>
        <a:xfrm>
          <a:off x="0" y="0"/>
          <a:ext cx="0" cy="0"/>
          <a:chOff x="0" y="0"/>
          <a:chExt cx="0" cy="0"/>
        </a:xfrm>
      </p:grpSpPr>
      <p:grpSp>
        <p:nvGrpSpPr>
          <p:cNvPr id="131" name="Google Shape;131;p16"/>
          <p:cNvGrpSpPr/>
          <p:nvPr/>
        </p:nvGrpSpPr>
        <p:grpSpPr>
          <a:xfrm>
            <a:off x="-6096" y="-3429"/>
            <a:ext cx="9156192" cy="5150358"/>
            <a:chOff x="0" y="0"/>
            <a:chExt cx="12192000" cy="6858000"/>
          </a:xfrm>
        </p:grpSpPr>
        <p:sp>
          <p:nvSpPr>
            <p:cNvPr id="132" name="Google Shape;132;p16"/>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3" name="Google Shape;133;p16"/>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4" name="Google Shape;134;p16"/>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5" name="Google Shape;135;p16"/>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6" name="Google Shape;136;p16"/>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7" name="Google Shape;137;p16"/>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8" name="Google Shape;138;p16"/>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9" name="Google Shape;139;p16"/>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0" name="Google Shape;140;p16"/>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1" name="Google Shape;141;p16"/>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2" name="Google Shape;142;p16"/>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3" name="Google Shape;143;p16"/>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4" name="Google Shape;144;p16"/>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5" name="Google Shape;145;p16"/>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6" name="Google Shape;146;p16"/>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7" name="Google Shape;147;p16"/>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8" name="Google Shape;148;p16"/>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9" name="Google Shape;149;p16"/>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0" name="Google Shape;150;p16"/>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1" name="Google Shape;151;p16"/>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2" name="Google Shape;152;p16"/>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3" name="Google Shape;153;p16"/>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4" name="Google Shape;154;p16"/>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5" name="Google Shape;155;p16"/>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6" name="Google Shape;156;p16"/>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7" name="Google Shape;157;p16"/>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8" name="Google Shape;158;p16"/>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9" name="Google Shape;159;p16"/>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0" name="Google Shape;160;p16"/>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1" name="Google Shape;161;p16"/>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2" name="Google Shape;162;p16"/>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3" name="Google Shape;163;p16"/>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4" name="Google Shape;164;p16"/>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5" name="Google Shape;165;p16"/>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6" name="Google Shape;166;p16"/>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7" name="Google Shape;167;p16"/>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8" name="Google Shape;168;p16"/>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9" name="Google Shape;169;p16"/>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0" name="Google Shape;170;p16"/>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1" name="Google Shape;171;p16"/>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2" name="Google Shape;172;p16"/>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3" name="Google Shape;173;p16"/>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4" name="Google Shape;174;p16"/>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5" name="Google Shape;175;p16"/>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6" name="Google Shape;176;p16"/>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7" name="Google Shape;177;p16"/>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8" name="Google Shape;178;p16"/>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9" name="Google Shape;179;p16"/>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0" name="Google Shape;180;p16"/>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1" name="Google Shape;181;p16"/>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2" name="Google Shape;182;p16"/>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3" name="Google Shape;183;p16"/>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4" name="Google Shape;184;p16"/>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5" name="Google Shape;185;p16"/>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6" name="Google Shape;186;p16"/>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7" name="Google Shape;187;p16"/>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8" name="Google Shape;188;p16"/>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9" name="Google Shape;189;p16"/>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0" name="Google Shape;190;p16"/>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191" name="Google Shape;191;p16"/>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2" name="Google Shape;192;p16"/>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
        <p:nvSpPr>
          <p:cNvPr id="193" name="Google Shape;193;p16"/>
          <p:cNvSpPr txBox="1"/>
          <p:nvPr>
            <p:ph type="title"/>
          </p:nvPr>
        </p:nvSpPr>
        <p:spPr>
          <a:xfrm>
            <a:off x="1579100" y="491225"/>
            <a:ext cx="4966200" cy="796200"/>
          </a:xfrm>
          <a:prstGeom prst="rect">
            <a:avLst/>
          </a:prstGeom>
        </p:spPr>
        <p:txBody>
          <a:bodyPr anchorCtr="0" anchor="t" bIns="91425" lIns="91425" spcFirstLastPara="1" rIns="91425" wrap="square" tIns="91425">
            <a:spAutoFit/>
          </a:bodyPr>
          <a:lstStyle>
            <a:lvl1pPr lvl="0">
              <a:spcBef>
                <a:spcPts val="0"/>
              </a:spcBef>
              <a:spcAft>
                <a:spcPts val="0"/>
              </a:spcAft>
              <a:buSzPts val="4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4" name="Google Shape;194;p16"/>
          <p:cNvSpPr txBox="1"/>
          <p:nvPr>
            <p:ph idx="1" type="body"/>
          </p:nvPr>
        </p:nvSpPr>
        <p:spPr>
          <a:xfrm>
            <a:off x="7895425" y="-39600"/>
            <a:ext cx="1138500" cy="337200"/>
          </a:xfrm>
          <a:prstGeom prst="rect">
            <a:avLst/>
          </a:prstGeom>
        </p:spPr>
        <p:txBody>
          <a:bodyPr anchorCtr="0" anchor="t" bIns="91425" lIns="91425" spcFirstLastPara="1" rIns="91425" wrap="square" tIns="91425">
            <a:spAutoFit/>
          </a:bodyPr>
          <a:lstStyle>
            <a:lvl1pPr indent="-279400" lvl="0" marL="457200" algn="r">
              <a:spcBef>
                <a:spcPts val="0"/>
              </a:spcBef>
              <a:spcAft>
                <a:spcPts val="0"/>
              </a:spcAft>
              <a:buClr>
                <a:schemeClr val="lt1"/>
              </a:buClr>
              <a:buSzPts val="800"/>
              <a:buChar char="●"/>
              <a:defRPr>
                <a:solidFill>
                  <a:schemeClr val="lt1"/>
                </a:solidFill>
              </a:defRPr>
            </a:lvl1pPr>
            <a:lvl2pPr indent="-279400" lvl="1" marL="914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195" name="Google Shape;195;p16"/>
          <p:cNvSpPr txBox="1"/>
          <p:nvPr>
            <p:ph idx="2" type="body"/>
          </p:nvPr>
        </p:nvSpPr>
        <p:spPr>
          <a:xfrm>
            <a:off x="167325" y="-39600"/>
            <a:ext cx="1169700" cy="337200"/>
          </a:xfrm>
          <a:prstGeom prst="rect">
            <a:avLst/>
          </a:prstGeom>
        </p:spPr>
        <p:txBody>
          <a:bodyPr anchorCtr="0" anchor="t" bIns="91425" lIns="91425" spcFirstLastPara="1" rIns="91425" wrap="square" tIns="91425">
            <a:spAutoFit/>
          </a:bodyPr>
          <a:lstStyle>
            <a:lvl1pPr indent="-279400" lvl="0" marL="457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1pPr>
            <a:lvl2pPr indent="-279400" lvl="1" marL="914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196" name="Google Shape;196;p16"/>
          <p:cNvSpPr txBox="1"/>
          <p:nvPr>
            <p:ph idx="3" type="body"/>
          </p:nvPr>
        </p:nvSpPr>
        <p:spPr>
          <a:xfrm>
            <a:off x="940775" y="-39600"/>
            <a:ext cx="3810300" cy="337200"/>
          </a:xfrm>
          <a:prstGeom prst="rect">
            <a:avLst/>
          </a:prstGeom>
        </p:spPr>
        <p:txBody>
          <a:bodyPr anchorCtr="0" anchor="t" bIns="91425" lIns="91425" spcFirstLastPara="1" rIns="91425" wrap="square" tIns="91425">
            <a:spAutoFit/>
          </a:bodyPr>
          <a:lstStyle>
            <a:lvl1pPr indent="-279400" lvl="0" marL="457200">
              <a:spcBef>
                <a:spcPts val="0"/>
              </a:spcBef>
              <a:spcAft>
                <a:spcPts val="0"/>
              </a:spcAft>
              <a:buClr>
                <a:schemeClr val="lt1"/>
              </a:buClr>
              <a:buSzPts val="800"/>
              <a:buChar char="●"/>
              <a:defRPr>
                <a:solidFill>
                  <a:schemeClr val="lt1"/>
                </a:solidFill>
              </a:defRPr>
            </a:lvl1pPr>
            <a:lvl2pPr indent="-279400" lvl="1" marL="914400">
              <a:spcBef>
                <a:spcPts val="0"/>
              </a:spcBef>
              <a:spcAft>
                <a:spcPts val="0"/>
              </a:spcAft>
              <a:buClr>
                <a:schemeClr val="lt1"/>
              </a:buClr>
              <a:buSzPts val="800"/>
              <a:buChar char="○"/>
              <a:defRPr>
                <a:solidFill>
                  <a:schemeClr val="lt1"/>
                </a:solidFill>
              </a:defRPr>
            </a:lvl2pPr>
            <a:lvl3pPr indent="-279400" lvl="2" marL="1371600">
              <a:spcBef>
                <a:spcPts val="0"/>
              </a:spcBef>
              <a:spcAft>
                <a:spcPts val="0"/>
              </a:spcAft>
              <a:buClr>
                <a:schemeClr val="lt1"/>
              </a:buClr>
              <a:buSzPts val="800"/>
              <a:buChar char="■"/>
              <a:defRPr>
                <a:solidFill>
                  <a:schemeClr val="lt1"/>
                </a:solidFill>
              </a:defRPr>
            </a:lvl3pPr>
            <a:lvl4pPr indent="-279400" lvl="3" marL="1828800">
              <a:spcBef>
                <a:spcPts val="0"/>
              </a:spcBef>
              <a:spcAft>
                <a:spcPts val="0"/>
              </a:spcAft>
              <a:buClr>
                <a:schemeClr val="lt1"/>
              </a:buClr>
              <a:buSzPts val="800"/>
              <a:buChar char="●"/>
              <a:defRPr>
                <a:solidFill>
                  <a:schemeClr val="lt1"/>
                </a:solidFill>
              </a:defRPr>
            </a:lvl4pPr>
            <a:lvl5pPr indent="-279400" lvl="4" marL="2286000">
              <a:spcBef>
                <a:spcPts val="0"/>
              </a:spcBef>
              <a:spcAft>
                <a:spcPts val="0"/>
              </a:spcAft>
              <a:buClr>
                <a:schemeClr val="lt1"/>
              </a:buClr>
              <a:buSzPts val="800"/>
              <a:buChar char="○"/>
              <a:defRPr>
                <a:solidFill>
                  <a:schemeClr val="lt1"/>
                </a:solidFill>
              </a:defRPr>
            </a:lvl5pPr>
            <a:lvl6pPr indent="-279400" lvl="5" marL="2743200">
              <a:spcBef>
                <a:spcPts val="0"/>
              </a:spcBef>
              <a:spcAft>
                <a:spcPts val="0"/>
              </a:spcAft>
              <a:buClr>
                <a:schemeClr val="lt1"/>
              </a:buClr>
              <a:buSzPts val="800"/>
              <a:buChar char="■"/>
              <a:defRPr>
                <a:solidFill>
                  <a:schemeClr val="lt1"/>
                </a:solidFill>
              </a:defRPr>
            </a:lvl6pPr>
            <a:lvl7pPr indent="-279400" lvl="6" marL="3200400">
              <a:spcBef>
                <a:spcPts val="0"/>
              </a:spcBef>
              <a:spcAft>
                <a:spcPts val="0"/>
              </a:spcAft>
              <a:buClr>
                <a:schemeClr val="lt1"/>
              </a:buClr>
              <a:buSzPts val="800"/>
              <a:buChar char="●"/>
              <a:defRPr>
                <a:solidFill>
                  <a:schemeClr val="lt1"/>
                </a:solidFill>
              </a:defRPr>
            </a:lvl7pPr>
            <a:lvl8pPr indent="-279400" lvl="7" marL="3657600">
              <a:spcBef>
                <a:spcPts val="0"/>
              </a:spcBef>
              <a:spcAft>
                <a:spcPts val="0"/>
              </a:spcAft>
              <a:buClr>
                <a:schemeClr val="lt1"/>
              </a:buClr>
              <a:buSzPts val="800"/>
              <a:buChar char="○"/>
              <a:defRPr>
                <a:solidFill>
                  <a:schemeClr val="lt1"/>
                </a:solidFill>
              </a:defRPr>
            </a:lvl8pPr>
            <a:lvl9pPr indent="-279400" lvl="8" marL="4114800">
              <a:spcBef>
                <a:spcPts val="0"/>
              </a:spcBef>
              <a:spcAft>
                <a:spcPts val="0"/>
              </a:spcAft>
              <a:buClr>
                <a:schemeClr val="lt1"/>
              </a:buClr>
              <a:buSzPts val="800"/>
              <a:buChar char="■"/>
              <a:defRPr>
                <a:solidFill>
                  <a:schemeClr val="lt1"/>
                </a:solidFill>
              </a:defRPr>
            </a:lvl9pPr>
          </a:lstStyle>
          <a:p/>
        </p:txBody>
      </p:sp>
    </p:spTree>
  </p:cSld>
  <p:clrMapOvr>
    <a:masterClrMapping/>
  </p:clrMapOvr>
  <p:extLst>
    <p:ext uri="{DCECCB84-F9BA-43D5-87BE-67443E8EF086}">
      <p15:sldGuideLst>
        <p15:guide id="1" pos="5688">
          <p15:clr>
            <a:srgbClr val="E46962"/>
          </p15:clr>
        </p15:guide>
        <p15:guide id="2" orient="horz" pos="72">
          <p15:clr>
            <a:srgbClr val="E46962"/>
          </p15:clr>
        </p15:guide>
        <p15:guide id="3" orient="horz" pos="3168">
          <p15:clr>
            <a:srgbClr val="E46962"/>
          </p15:clr>
        </p15:guide>
        <p15:guide id="4" orient="horz" pos="720">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with header">
  <p:cSld name="CUSTOM_1_1_1_1">
    <p:spTree>
      <p:nvGrpSpPr>
        <p:cNvPr id="197" name="Shape 197"/>
        <p:cNvGrpSpPr/>
        <p:nvPr/>
      </p:nvGrpSpPr>
      <p:grpSpPr>
        <a:xfrm>
          <a:off x="0" y="0"/>
          <a:ext cx="0" cy="0"/>
          <a:chOff x="0" y="0"/>
          <a:chExt cx="0" cy="0"/>
        </a:xfrm>
      </p:grpSpPr>
      <p:grpSp>
        <p:nvGrpSpPr>
          <p:cNvPr id="198" name="Google Shape;198;p17"/>
          <p:cNvGrpSpPr/>
          <p:nvPr/>
        </p:nvGrpSpPr>
        <p:grpSpPr>
          <a:xfrm>
            <a:off x="-6096" y="-3429"/>
            <a:ext cx="9156192" cy="5150358"/>
            <a:chOff x="0" y="0"/>
            <a:chExt cx="12192000" cy="6858000"/>
          </a:xfrm>
        </p:grpSpPr>
        <p:sp>
          <p:nvSpPr>
            <p:cNvPr id="199" name="Google Shape;199;p17"/>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00" name="Google Shape;200;p17"/>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01" name="Google Shape;201;p17"/>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02" name="Google Shape;202;p17"/>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03" name="Google Shape;203;p17"/>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04" name="Google Shape;204;p17"/>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05" name="Google Shape;205;p17"/>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06" name="Google Shape;206;p17"/>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07" name="Google Shape;207;p17"/>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08" name="Google Shape;208;p17"/>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09" name="Google Shape;209;p17"/>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10" name="Google Shape;210;p17"/>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11" name="Google Shape;211;p17"/>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12" name="Google Shape;212;p17"/>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13" name="Google Shape;213;p17"/>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14" name="Google Shape;214;p17"/>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15" name="Google Shape;215;p17"/>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16" name="Google Shape;216;p17"/>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17" name="Google Shape;217;p17"/>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18" name="Google Shape;218;p17"/>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19" name="Google Shape;219;p17"/>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20" name="Google Shape;220;p17"/>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21" name="Google Shape;221;p17"/>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22" name="Google Shape;222;p17"/>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23" name="Google Shape;223;p17"/>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24" name="Google Shape;224;p17"/>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25" name="Google Shape;225;p17"/>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26" name="Google Shape;226;p17"/>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27" name="Google Shape;227;p17"/>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28" name="Google Shape;228;p17"/>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29" name="Google Shape;229;p17"/>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30" name="Google Shape;230;p17"/>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31" name="Google Shape;231;p17"/>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32" name="Google Shape;232;p17"/>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33" name="Google Shape;233;p17"/>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34" name="Google Shape;234;p17"/>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35" name="Google Shape;235;p17"/>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36" name="Google Shape;236;p17"/>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37" name="Google Shape;237;p17"/>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38" name="Google Shape;238;p17"/>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39" name="Google Shape;239;p17"/>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40" name="Google Shape;240;p17"/>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41" name="Google Shape;241;p17"/>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42" name="Google Shape;242;p17"/>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43" name="Google Shape;243;p17"/>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44" name="Google Shape;244;p17"/>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45" name="Google Shape;245;p17"/>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46" name="Google Shape;246;p17"/>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47" name="Google Shape;247;p17"/>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48" name="Google Shape;248;p17"/>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49" name="Google Shape;249;p17"/>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50" name="Google Shape;250;p17"/>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51" name="Google Shape;251;p17"/>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52" name="Google Shape;252;p17"/>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53" name="Google Shape;253;p17"/>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54" name="Google Shape;254;p17"/>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55" name="Google Shape;255;p17"/>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56" name="Google Shape;256;p17"/>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57" name="Google Shape;257;p17"/>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258" name="Google Shape;258;p17"/>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9" name="Google Shape;259;p17"/>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
        <p:nvSpPr>
          <p:cNvPr id="260" name="Google Shape;260;p17"/>
          <p:cNvSpPr txBox="1"/>
          <p:nvPr>
            <p:ph idx="1" type="body"/>
          </p:nvPr>
        </p:nvSpPr>
        <p:spPr>
          <a:xfrm>
            <a:off x="7895425" y="-39600"/>
            <a:ext cx="1138500" cy="337200"/>
          </a:xfrm>
          <a:prstGeom prst="rect">
            <a:avLst/>
          </a:prstGeom>
        </p:spPr>
        <p:txBody>
          <a:bodyPr anchorCtr="0" anchor="t" bIns="91425" lIns="91425" spcFirstLastPara="1" rIns="91425" wrap="square" tIns="91425">
            <a:spAutoFit/>
          </a:bodyPr>
          <a:lstStyle>
            <a:lvl1pPr indent="-279400" lvl="0" marL="457200" algn="r">
              <a:spcBef>
                <a:spcPts val="0"/>
              </a:spcBef>
              <a:spcAft>
                <a:spcPts val="0"/>
              </a:spcAft>
              <a:buClr>
                <a:schemeClr val="lt1"/>
              </a:buClr>
              <a:buSzPts val="800"/>
              <a:buChar char="●"/>
              <a:defRPr>
                <a:solidFill>
                  <a:schemeClr val="lt1"/>
                </a:solidFill>
              </a:defRPr>
            </a:lvl1pPr>
            <a:lvl2pPr indent="-279400" lvl="1" marL="914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261" name="Google Shape;261;p17"/>
          <p:cNvSpPr txBox="1"/>
          <p:nvPr>
            <p:ph idx="2" type="body"/>
          </p:nvPr>
        </p:nvSpPr>
        <p:spPr>
          <a:xfrm>
            <a:off x="167325" y="-39600"/>
            <a:ext cx="1169700" cy="337200"/>
          </a:xfrm>
          <a:prstGeom prst="rect">
            <a:avLst/>
          </a:prstGeom>
        </p:spPr>
        <p:txBody>
          <a:bodyPr anchorCtr="0" anchor="t" bIns="91425" lIns="91425" spcFirstLastPara="1" rIns="91425" wrap="square" tIns="91425">
            <a:spAutoFit/>
          </a:bodyPr>
          <a:lstStyle>
            <a:lvl1pPr indent="-279400" lvl="0" marL="457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1pPr>
            <a:lvl2pPr indent="-279400" lvl="1" marL="914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262" name="Google Shape;262;p17"/>
          <p:cNvSpPr txBox="1"/>
          <p:nvPr>
            <p:ph idx="3" type="body"/>
          </p:nvPr>
        </p:nvSpPr>
        <p:spPr>
          <a:xfrm>
            <a:off x="940775" y="-39600"/>
            <a:ext cx="3810300" cy="337200"/>
          </a:xfrm>
          <a:prstGeom prst="rect">
            <a:avLst/>
          </a:prstGeom>
        </p:spPr>
        <p:txBody>
          <a:bodyPr anchorCtr="0" anchor="t" bIns="91425" lIns="91425" spcFirstLastPara="1" rIns="91425" wrap="square" tIns="91425">
            <a:spAutoFit/>
          </a:bodyPr>
          <a:lstStyle>
            <a:lvl1pPr indent="-279400" lvl="0" marL="457200">
              <a:spcBef>
                <a:spcPts val="0"/>
              </a:spcBef>
              <a:spcAft>
                <a:spcPts val="0"/>
              </a:spcAft>
              <a:buClr>
                <a:schemeClr val="lt1"/>
              </a:buClr>
              <a:buSzPts val="800"/>
              <a:buChar char="●"/>
              <a:defRPr>
                <a:solidFill>
                  <a:schemeClr val="lt1"/>
                </a:solidFill>
              </a:defRPr>
            </a:lvl1pPr>
            <a:lvl2pPr indent="-279400" lvl="1" marL="914400">
              <a:spcBef>
                <a:spcPts val="0"/>
              </a:spcBef>
              <a:spcAft>
                <a:spcPts val="0"/>
              </a:spcAft>
              <a:buClr>
                <a:schemeClr val="lt1"/>
              </a:buClr>
              <a:buSzPts val="800"/>
              <a:buChar char="○"/>
              <a:defRPr>
                <a:solidFill>
                  <a:schemeClr val="lt1"/>
                </a:solidFill>
              </a:defRPr>
            </a:lvl2pPr>
            <a:lvl3pPr indent="-279400" lvl="2" marL="1371600">
              <a:spcBef>
                <a:spcPts val="0"/>
              </a:spcBef>
              <a:spcAft>
                <a:spcPts val="0"/>
              </a:spcAft>
              <a:buClr>
                <a:schemeClr val="lt1"/>
              </a:buClr>
              <a:buSzPts val="800"/>
              <a:buChar char="■"/>
              <a:defRPr>
                <a:solidFill>
                  <a:schemeClr val="lt1"/>
                </a:solidFill>
              </a:defRPr>
            </a:lvl3pPr>
            <a:lvl4pPr indent="-279400" lvl="3" marL="1828800">
              <a:spcBef>
                <a:spcPts val="0"/>
              </a:spcBef>
              <a:spcAft>
                <a:spcPts val="0"/>
              </a:spcAft>
              <a:buClr>
                <a:schemeClr val="lt1"/>
              </a:buClr>
              <a:buSzPts val="800"/>
              <a:buChar char="●"/>
              <a:defRPr>
                <a:solidFill>
                  <a:schemeClr val="lt1"/>
                </a:solidFill>
              </a:defRPr>
            </a:lvl4pPr>
            <a:lvl5pPr indent="-279400" lvl="4" marL="2286000">
              <a:spcBef>
                <a:spcPts val="0"/>
              </a:spcBef>
              <a:spcAft>
                <a:spcPts val="0"/>
              </a:spcAft>
              <a:buClr>
                <a:schemeClr val="lt1"/>
              </a:buClr>
              <a:buSzPts val="800"/>
              <a:buChar char="○"/>
              <a:defRPr>
                <a:solidFill>
                  <a:schemeClr val="lt1"/>
                </a:solidFill>
              </a:defRPr>
            </a:lvl5pPr>
            <a:lvl6pPr indent="-279400" lvl="5" marL="2743200">
              <a:spcBef>
                <a:spcPts val="0"/>
              </a:spcBef>
              <a:spcAft>
                <a:spcPts val="0"/>
              </a:spcAft>
              <a:buClr>
                <a:schemeClr val="lt1"/>
              </a:buClr>
              <a:buSzPts val="800"/>
              <a:buChar char="■"/>
              <a:defRPr>
                <a:solidFill>
                  <a:schemeClr val="lt1"/>
                </a:solidFill>
              </a:defRPr>
            </a:lvl6pPr>
            <a:lvl7pPr indent="-279400" lvl="6" marL="3200400">
              <a:spcBef>
                <a:spcPts val="0"/>
              </a:spcBef>
              <a:spcAft>
                <a:spcPts val="0"/>
              </a:spcAft>
              <a:buClr>
                <a:schemeClr val="lt1"/>
              </a:buClr>
              <a:buSzPts val="800"/>
              <a:buChar char="●"/>
              <a:defRPr>
                <a:solidFill>
                  <a:schemeClr val="lt1"/>
                </a:solidFill>
              </a:defRPr>
            </a:lvl7pPr>
            <a:lvl8pPr indent="-279400" lvl="7" marL="3657600">
              <a:spcBef>
                <a:spcPts val="0"/>
              </a:spcBef>
              <a:spcAft>
                <a:spcPts val="0"/>
              </a:spcAft>
              <a:buClr>
                <a:schemeClr val="lt1"/>
              </a:buClr>
              <a:buSzPts val="800"/>
              <a:buChar char="○"/>
              <a:defRPr>
                <a:solidFill>
                  <a:schemeClr val="lt1"/>
                </a:solidFill>
              </a:defRPr>
            </a:lvl8pPr>
            <a:lvl9pPr indent="-279400" lvl="8" marL="4114800">
              <a:spcBef>
                <a:spcPts val="0"/>
              </a:spcBef>
              <a:spcAft>
                <a:spcPts val="0"/>
              </a:spcAft>
              <a:buClr>
                <a:schemeClr val="lt1"/>
              </a:buClr>
              <a:buSzPts val="800"/>
              <a:buChar char="■"/>
              <a:defRPr>
                <a:solidFill>
                  <a:schemeClr val="lt1"/>
                </a:solidFill>
              </a:defRPr>
            </a:lvl9pPr>
          </a:lstStyle>
          <a:p/>
        </p:txBody>
      </p:sp>
      <p:sp>
        <p:nvSpPr>
          <p:cNvPr id="263" name="Google Shape;263;p17"/>
          <p:cNvSpPr txBox="1"/>
          <p:nvPr>
            <p:ph idx="4" type="subTitle"/>
          </p:nvPr>
        </p:nvSpPr>
        <p:spPr>
          <a:xfrm>
            <a:off x="516425" y="2548200"/>
            <a:ext cx="3736200" cy="1277100"/>
          </a:xfrm>
          <a:prstGeom prst="rect">
            <a:avLst/>
          </a:prstGeom>
        </p:spPr>
        <p:txBody>
          <a:bodyPr anchorCtr="0" anchor="t" bIns="91425" lIns="91425" spcFirstLastPara="1" rIns="91425" wrap="square" tIns="91425">
            <a:sp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4" name="Google Shape;264;p17"/>
          <p:cNvSpPr txBox="1"/>
          <p:nvPr>
            <p:ph idx="5" type="subTitle"/>
          </p:nvPr>
        </p:nvSpPr>
        <p:spPr>
          <a:xfrm>
            <a:off x="5128850" y="2548200"/>
            <a:ext cx="3679500" cy="1277100"/>
          </a:xfrm>
          <a:prstGeom prst="rect">
            <a:avLst/>
          </a:prstGeom>
        </p:spPr>
        <p:txBody>
          <a:bodyPr anchorCtr="0" anchor="t" bIns="91425" lIns="91425" spcFirstLastPara="1" rIns="91425" wrap="square" tIns="91425">
            <a:sp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5" name="Google Shape;265;p17"/>
          <p:cNvSpPr txBox="1"/>
          <p:nvPr>
            <p:ph type="title"/>
          </p:nvPr>
        </p:nvSpPr>
        <p:spPr>
          <a:xfrm>
            <a:off x="209775" y="468575"/>
            <a:ext cx="6048900" cy="1437000"/>
          </a:xfrm>
          <a:prstGeom prst="rect">
            <a:avLst/>
          </a:prstGeom>
        </p:spPr>
        <p:txBody>
          <a:bodyPr anchorCtr="0" anchor="t" bIns="91425" lIns="91425" spcFirstLastPara="1" rIns="91425" wrap="square" tIns="91425">
            <a:spAutoFit/>
          </a:bodyPr>
          <a:lstStyle>
            <a:lvl1pPr lvl="0">
              <a:spcBef>
                <a:spcPts val="0"/>
              </a:spcBef>
              <a:spcAft>
                <a:spcPts val="0"/>
              </a:spcAft>
              <a:buSzPts val="4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s">
  <p:cSld name="CUSTOM_1_1_1_1_1">
    <p:spTree>
      <p:nvGrpSpPr>
        <p:cNvPr id="266" name="Shape 266"/>
        <p:cNvGrpSpPr/>
        <p:nvPr/>
      </p:nvGrpSpPr>
      <p:grpSpPr>
        <a:xfrm>
          <a:off x="0" y="0"/>
          <a:ext cx="0" cy="0"/>
          <a:chOff x="0" y="0"/>
          <a:chExt cx="0" cy="0"/>
        </a:xfrm>
      </p:grpSpPr>
      <p:grpSp>
        <p:nvGrpSpPr>
          <p:cNvPr id="267" name="Google Shape;267;p18"/>
          <p:cNvGrpSpPr/>
          <p:nvPr/>
        </p:nvGrpSpPr>
        <p:grpSpPr>
          <a:xfrm>
            <a:off x="-6096" y="-3429"/>
            <a:ext cx="9156192" cy="5150358"/>
            <a:chOff x="0" y="0"/>
            <a:chExt cx="12192000" cy="6858000"/>
          </a:xfrm>
        </p:grpSpPr>
        <p:sp>
          <p:nvSpPr>
            <p:cNvPr id="268" name="Google Shape;268;p18"/>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69" name="Google Shape;269;p18"/>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70" name="Google Shape;270;p18"/>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71" name="Google Shape;271;p18"/>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72" name="Google Shape;272;p18"/>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73" name="Google Shape;273;p18"/>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74" name="Google Shape;274;p18"/>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75" name="Google Shape;275;p18"/>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76" name="Google Shape;276;p18"/>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77" name="Google Shape;277;p18"/>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78" name="Google Shape;278;p18"/>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79" name="Google Shape;279;p18"/>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80" name="Google Shape;280;p18"/>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81" name="Google Shape;281;p18"/>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82" name="Google Shape;282;p18"/>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83" name="Google Shape;283;p18"/>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84" name="Google Shape;284;p18"/>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85" name="Google Shape;285;p18"/>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86" name="Google Shape;286;p18"/>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87" name="Google Shape;287;p18"/>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88" name="Google Shape;288;p18"/>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89" name="Google Shape;289;p18"/>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90" name="Google Shape;290;p18"/>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91" name="Google Shape;291;p18"/>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92" name="Google Shape;292;p18"/>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93" name="Google Shape;293;p18"/>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94" name="Google Shape;294;p18"/>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95" name="Google Shape;295;p18"/>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96" name="Google Shape;296;p18"/>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97" name="Google Shape;297;p18"/>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98" name="Google Shape;298;p18"/>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99" name="Google Shape;299;p18"/>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00" name="Google Shape;300;p18"/>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01" name="Google Shape;301;p18"/>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02" name="Google Shape;302;p18"/>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03" name="Google Shape;303;p18"/>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04" name="Google Shape;304;p18"/>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05" name="Google Shape;305;p18"/>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06" name="Google Shape;306;p18"/>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07" name="Google Shape;307;p18"/>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08" name="Google Shape;308;p18"/>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09" name="Google Shape;309;p18"/>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10" name="Google Shape;310;p18"/>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11" name="Google Shape;311;p18"/>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12" name="Google Shape;312;p18"/>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13" name="Google Shape;313;p18"/>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14" name="Google Shape;314;p18"/>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15" name="Google Shape;315;p18"/>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16" name="Google Shape;316;p18"/>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17" name="Google Shape;317;p18"/>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18" name="Google Shape;318;p18"/>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19" name="Google Shape;319;p18"/>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20" name="Google Shape;320;p18"/>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21" name="Google Shape;321;p18"/>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22" name="Google Shape;322;p18"/>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23" name="Google Shape;323;p18"/>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24" name="Google Shape;324;p18"/>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25" name="Google Shape;325;p18"/>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26" name="Google Shape;326;p18"/>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327" name="Google Shape;327;p18"/>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8" name="Google Shape;328;p18"/>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
        <p:nvSpPr>
          <p:cNvPr id="329" name="Google Shape;329;p18"/>
          <p:cNvSpPr txBox="1"/>
          <p:nvPr>
            <p:ph idx="1" type="body"/>
          </p:nvPr>
        </p:nvSpPr>
        <p:spPr>
          <a:xfrm>
            <a:off x="7895425" y="-39600"/>
            <a:ext cx="1138500" cy="337200"/>
          </a:xfrm>
          <a:prstGeom prst="rect">
            <a:avLst/>
          </a:prstGeom>
        </p:spPr>
        <p:txBody>
          <a:bodyPr anchorCtr="0" anchor="t" bIns="91425" lIns="91425" spcFirstLastPara="1" rIns="91425" wrap="square" tIns="91425">
            <a:spAutoFit/>
          </a:bodyPr>
          <a:lstStyle>
            <a:lvl1pPr indent="-279400" lvl="0" marL="457200" algn="r">
              <a:spcBef>
                <a:spcPts val="0"/>
              </a:spcBef>
              <a:spcAft>
                <a:spcPts val="0"/>
              </a:spcAft>
              <a:buClr>
                <a:schemeClr val="lt1"/>
              </a:buClr>
              <a:buSzPts val="800"/>
              <a:buChar char="●"/>
              <a:defRPr>
                <a:solidFill>
                  <a:schemeClr val="lt1"/>
                </a:solidFill>
              </a:defRPr>
            </a:lvl1pPr>
            <a:lvl2pPr indent="-279400" lvl="1" marL="914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330" name="Google Shape;330;p18"/>
          <p:cNvSpPr txBox="1"/>
          <p:nvPr>
            <p:ph idx="2" type="body"/>
          </p:nvPr>
        </p:nvSpPr>
        <p:spPr>
          <a:xfrm>
            <a:off x="167325" y="-39600"/>
            <a:ext cx="1169700" cy="337200"/>
          </a:xfrm>
          <a:prstGeom prst="rect">
            <a:avLst/>
          </a:prstGeom>
        </p:spPr>
        <p:txBody>
          <a:bodyPr anchorCtr="0" anchor="t" bIns="91425" lIns="91425" spcFirstLastPara="1" rIns="91425" wrap="square" tIns="91425">
            <a:spAutoFit/>
          </a:bodyPr>
          <a:lstStyle>
            <a:lvl1pPr indent="-279400" lvl="0" marL="457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1pPr>
            <a:lvl2pPr indent="-279400" lvl="1" marL="914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331" name="Google Shape;331;p18"/>
          <p:cNvSpPr txBox="1"/>
          <p:nvPr>
            <p:ph idx="3" type="body"/>
          </p:nvPr>
        </p:nvSpPr>
        <p:spPr>
          <a:xfrm>
            <a:off x="940775" y="-39600"/>
            <a:ext cx="3810300" cy="337200"/>
          </a:xfrm>
          <a:prstGeom prst="rect">
            <a:avLst/>
          </a:prstGeom>
        </p:spPr>
        <p:txBody>
          <a:bodyPr anchorCtr="0" anchor="t" bIns="91425" lIns="91425" spcFirstLastPara="1" rIns="91425" wrap="square" tIns="91425">
            <a:spAutoFit/>
          </a:bodyPr>
          <a:lstStyle>
            <a:lvl1pPr indent="-279400" lvl="0" marL="457200">
              <a:spcBef>
                <a:spcPts val="0"/>
              </a:spcBef>
              <a:spcAft>
                <a:spcPts val="0"/>
              </a:spcAft>
              <a:buClr>
                <a:schemeClr val="lt1"/>
              </a:buClr>
              <a:buSzPts val="800"/>
              <a:buChar char="●"/>
              <a:defRPr>
                <a:solidFill>
                  <a:schemeClr val="lt1"/>
                </a:solidFill>
              </a:defRPr>
            </a:lvl1pPr>
            <a:lvl2pPr indent="-279400" lvl="1" marL="914400">
              <a:spcBef>
                <a:spcPts val="0"/>
              </a:spcBef>
              <a:spcAft>
                <a:spcPts val="0"/>
              </a:spcAft>
              <a:buClr>
                <a:schemeClr val="lt1"/>
              </a:buClr>
              <a:buSzPts val="800"/>
              <a:buChar char="○"/>
              <a:defRPr>
                <a:solidFill>
                  <a:schemeClr val="lt1"/>
                </a:solidFill>
              </a:defRPr>
            </a:lvl2pPr>
            <a:lvl3pPr indent="-279400" lvl="2" marL="1371600">
              <a:spcBef>
                <a:spcPts val="0"/>
              </a:spcBef>
              <a:spcAft>
                <a:spcPts val="0"/>
              </a:spcAft>
              <a:buClr>
                <a:schemeClr val="lt1"/>
              </a:buClr>
              <a:buSzPts val="800"/>
              <a:buChar char="■"/>
              <a:defRPr>
                <a:solidFill>
                  <a:schemeClr val="lt1"/>
                </a:solidFill>
              </a:defRPr>
            </a:lvl3pPr>
            <a:lvl4pPr indent="-279400" lvl="3" marL="1828800">
              <a:spcBef>
                <a:spcPts val="0"/>
              </a:spcBef>
              <a:spcAft>
                <a:spcPts val="0"/>
              </a:spcAft>
              <a:buClr>
                <a:schemeClr val="lt1"/>
              </a:buClr>
              <a:buSzPts val="800"/>
              <a:buChar char="●"/>
              <a:defRPr>
                <a:solidFill>
                  <a:schemeClr val="lt1"/>
                </a:solidFill>
              </a:defRPr>
            </a:lvl4pPr>
            <a:lvl5pPr indent="-279400" lvl="4" marL="2286000">
              <a:spcBef>
                <a:spcPts val="0"/>
              </a:spcBef>
              <a:spcAft>
                <a:spcPts val="0"/>
              </a:spcAft>
              <a:buClr>
                <a:schemeClr val="lt1"/>
              </a:buClr>
              <a:buSzPts val="800"/>
              <a:buChar char="○"/>
              <a:defRPr>
                <a:solidFill>
                  <a:schemeClr val="lt1"/>
                </a:solidFill>
              </a:defRPr>
            </a:lvl5pPr>
            <a:lvl6pPr indent="-279400" lvl="5" marL="2743200">
              <a:spcBef>
                <a:spcPts val="0"/>
              </a:spcBef>
              <a:spcAft>
                <a:spcPts val="0"/>
              </a:spcAft>
              <a:buClr>
                <a:schemeClr val="lt1"/>
              </a:buClr>
              <a:buSzPts val="800"/>
              <a:buChar char="■"/>
              <a:defRPr>
                <a:solidFill>
                  <a:schemeClr val="lt1"/>
                </a:solidFill>
              </a:defRPr>
            </a:lvl6pPr>
            <a:lvl7pPr indent="-279400" lvl="6" marL="3200400">
              <a:spcBef>
                <a:spcPts val="0"/>
              </a:spcBef>
              <a:spcAft>
                <a:spcPts val="0"/>
              </a:spcAft>
              <a:buClr>
                <a:schemeClr val="lt1"/>
              </a:buClr>
              <a:buSzPts val="800"/>
              <a:buChar char="●"/>
              <a:defRPr>
                <a:solidFill>
                  <a:schemeClr val="lt1"/>
                </a:solidFill>
              </a:defRPr>
            </a:lvl7pPr>
            <a:lvl8pPr indent="-279400" lvl="7" marL="3657600">
              <a:spcBef>
                <a:spcPts val="0"/>
              </a:spcBef>
              <a:spcAft>
                <a:spcPts val="0"/>
              </a:spcAft>
              <a:buClr>
                <a:schemeClr val="lt1"/>
              </a:buClr>
              <a:buSzPts val="800"/>
              <a:buChar char="○"/>
              <a:defRPr>
                <a:solidFill>
                  <a:schemeClr val="lt1"/>
                </a:solidFill>
              </a:defRPr>
            </a:lvl8pPr>
            <a:lvl9pPr indent="-279400" lvl="8" marL="4114800">
              <a:spcBef>
                <a:spcPts val="0"/>
              </a:spcBef>
              <a:spcAft>
                <a:spcPts val="0"/>
              </a:spcAft>
              <a:buClr>
                <a:schemeClr val="lt1"/>
              </a:buClr>
              <a:buSzPts val="800"/>
              <a:buChar char="■"/>
              <a:defRPr>
                <a:solidFill>
                  <a:schemeClr val="lt1"/>
                </a:solidFill>
              </a:defRPr>
            </a:lvl9pPr>
          </a:lstStyle>
          <a:p/>
        </p:txBody>
      </p:sp>
      <p:sp>
        <p:nvSpPr>
          <p:cNvPr id="332" name="Google Shape;332;p18"/>
          <p:cNvSpPr txBox="1"/>
          <p:nvPr>
            <p:ph type="title"/>
          </p:nvPr>
        </p:nvSpPr>
        <p:spPr>
          <a:xfrm>
            <a:off x="209775" y="468575"/>
            <a:ext cx="6048900" cy="1437000"/>
          </a:xfrm>
          <a:prstGeom prst="rect">
            <a:avLst/>
          </a:prstGeom>
        </p:spPr>
        <p:txBody>
          <a:bodyPr anchorCtr="0" anchor="t" bIns="91425" lIns="91425" spcFirstLastPara="1" rIns="91425" wrap="square" tIns="91425">
            <a:spAutoFit/>
          </a:bodyPr>
          <a:lstStyle>
            <a:lvl1pPr lvl="0">
              <a:spcBef>
                <a:spcPts val="0"/>
              </a:spcBef>
              <a:spcAft>
                <a:spcPts val="0"/>
              </a:spcAft>
              <a:buSzPts val="4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boxes with header">
  <p:cSld name="CUSTOM_1_1_1_1_1_1">
    <p:spTree>
      <p:nvGrpSpPr>
        <p:cNvPr id="333" name="Shape 333"/>
        <p:cNvGrpSpPr/>
        <p:nvPr/>
      </p:nvGrpSpPr>
      <p:grpSpPr>
        <a:xfrm>
          <a:off x="0" y="0"/>
          <a:ext cx="0" cy="0"/>
          <a:chOff x="0" y="0"/>
          <a:chExt cx="0" cy="0"/>
        </a:xfrm>
      </p:grpSpPr>
      <p:grpSp>
        <p:nvGrpSpPr>
          <p:cNvPr id="334" name="Google Shape;334;p19"/>
          <p:cNvGrpSpPr/>
          <p:nvPr/>
        </p:nvGrpSpPr>
        <p:grpSpPr>
          <a:xfrm>
            <a:off x="-6096" y="-3429"/>
            <a:ext cx="9156192" cy="5150358"/>
            <a:chOff x="0" y="0"/>
            <a:chExt cx="12192000" cy="6858000"/>
          </a:xfrm>
        </p:grpSpPr>
        <p:sp>
          <p:nvSpPr>
            <p:cNvPr id="335" name="Google Shape;335;p19"/>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36" name="Google Shape;336;p19"/>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37" name="Google Shape;337;p19"/>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38" name="Google Shape;338;p19"/>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39" name="Google Shape;339;p19"/>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40" name="Google Shape;340;p19"/>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41" name="Google Shape;341;p19"/>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42" name="Google Shape;342;p19"/>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43" name="Google Shape;343;p19"/>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44" name="Google Shape;344;p19"/>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45" name="Google Shape;345;p19"/>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46" name="Google Shape;346;p19"/>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47" name="Google Shape;347;p19"/>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48" name="Google Shape;348;p19"/>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49" name="Google Shape;349;p19"/>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50" name="Google Shape;350;p19"/>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51" name="Google Shape;351;p19"/>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52" name="Google Shape;352;p19"/>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53" name="Google Shape;353;p19"/>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54" name="Google Shape;354;p19"/>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55" name="Google Shape;355;p19"/>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56" name="Google Shape;356;p19"/>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57" name="Google Shape;357;p19"/>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58" name="Google Shape;358;p19"/>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59" name="Google Shape;359;p19"/>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60" name="Google Shape;360;p19"/>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61" name="Google Shape;361;p19"/>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62" name="Google Shape;362;p19"/>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63" name="Google Shape;363;p19"/>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64" name="Google Shape;364;p19"/>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65" name="Google Shape;365;p19"/>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66" name="Google Shape;366;p19"/>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67" name="Google Shape;367;p19"/>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68" name="Google Shape;368;p19"/>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69" name="Google Shape;369;p19"/>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70" name="Google Shape;370;p19"/>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71" name="Google Shape;371;p19"/>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72" name="Google Shape;372;p19"/>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73" name="Google Shape;373;p19"/>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74" name="Google Shape;374;p19"/>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75" name="Google Shape;375;p19"/>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76" name="Google Shape;376;p19"/>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77" name="Google Shape;377;p19"/>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78" name="Google Shape;378;p19"/>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79" name="Google Shape;379;p19"/>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80" name="Google Shape;380;p19"/>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81" name="Google Shape;381;p19"/>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82" name="Google Shape;382;p19"/>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83" name="Google Shape;383;p19"/>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84" name="Google Shape;384;p19"/>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85" name="Google Shape;385;p19"/>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86" name="Google Shape;386;p19"/>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87" name="Google Shape;387;p19"/>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88" name="Google Shape;388;p19"/>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89" name="Google Shape;389;p19"/>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90" name="Google Shape;390;p19"/>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91" name="Google Shape;391;p19"/>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92" name="Google Shape;392;p19"/>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93" name="Google Shape;393;p19"/>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394" name="Google Shape;394;p19"/>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5" name="Google Shape;395;p19"/>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
        <p:nvSpPr>
          <p:cNvPr id="396" name="Google Shape;396;p19"/>
          <p:cNvSpPr txBox="1"/>
          <p:nvPr>
            <p:ph type="title"/>
          </p:nvPr>
        </p:nvSpPr>
        <p:spPr>
          <a:xfrm>
            <a:off x="209775" y="468575"/>
            <a:ext cx="5016000" cy="1385400"/>
          </a:xfrm>
          <a:prstGeom prst="rect">
            <a:avLst/>
          </a:prstGeom>
        </p:spPr>
        <p:txBody>
          <a:bodyPr anchorCtr="0" anchor="t" bIns="91425" lIns="91425" spcFirstLastPara="1" rIns="91425" wrap="square" tIns="91425">
            <a:spAutoFit/>
          </a:bodyPr>
          <a:lstStyle>
            <a:lvl1pPr lvl="0">
              <a:spcBef>
                <a:spcPts val="0"/>
              </a:spcBef>
              <a:spcAft>
                <a:spcPts val="0"/>
              </a:spcAft>
              <a:buSzPts val="4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7" name="Google Shape;397;p19"/>
          <p:cNvSpPr txBox="1"/>
          <p:nvPr>
            <p:ph idx="1" type="body"/>
          </p:nvPr>
        </p:nvSpPr>
        <p:spPr>
          <a:xfrm>
            <a:off x="7895425" y="-39600"/>
            <a:ext cx="1138500" cy="337200"/>
          </a:xfrm>
          <a:prstGeom prst="rect">
            <a:avLst/>
          </a:prstGeom>
        </p:spPr>
        <p:txBody>
          <a:bodyPr anchorCtr="0" anchor="t" bIns="91425" lIns="91425" spcFirstLastPara="1" rIns="91425" wrap="square" tIns="91425">
            <a:spAutoFit/>
          </a:bodyPr>
          <a:lstStyle>
            <a:lvl1pPr indent="-279400" lvl="0" marL="457200" algn="r">
              <a:spcBef>
                <a:spcPts val="0"/>
              </a:spcBef>
              <a:spcAft>
                <a:spcPts val="0"/>
              </a:spcAft>
              <a:buClr>
                <a:schemeClr val="lt1"/>
              </a:buClr>
              <a:buSzPts val="800"/>
              <a:buChar char="●"/>
              <a:defRPr>
                <a:solidFill>
                  <a:schemeClr val="lt1"/>
                </a:solidFill>
              </a:defRPr>
            </a:lvl1pPr>
            <a:lvl2pPr indent="-279400" lvl="1" marL="914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398" name="Google Shape;398;p19"/>
          <p:cNvSpPr txBox="1"/>
          <p:nvPr>
            <p:ph idx="2" type="body"/>
          </p:nvPr>
        </p:nvSpPr>
        <p:spPr>
          <a:xfrm>
            <a:off x="167325" y="-39600"/>
            <a:ext cx="1169700" cy="337200"/>
          </a:xfrm>
          <a:prstGeom prst="rect">
            <a:avLst/>
          </a:prstGeom>
        </p:spPr>
        <p:txBody>
          <a:bodyPr anchorCtr="0" anchor="t" bIns="91425" lIns="91425" spcFirstLastPara="1" rIns="91425" wrap="square" tIns="91425">
            <a:spAutoFit/>
          </a:bodyPr>
          <a:lstStyle>
            <a:lvl1pPr indent="-279400" lvl="0" marL="457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1pPr>
            <a:lvl2pPr indent="-279400" lvl="1" marL="914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399" name="Google Shape;399;p19"/>
          <p:cNvSpPr txBox="1"/>
          <p:nvPr>
            <p:ph idx="3" type="body"/>
          </p:nvPr>
        </p:nvSpPr>
        <p:spPr>
          <a:xfrm>
            <a:off x="940775" y="-39600"/>
            <a:ext cx="3810300" cy="337200"/>
          </a:xfrm>
          <a:prstGeom prst="rect">
            <a:avLst/>
          </a:prstGeom>
        </p:spPr>
        <p:txBody>
          <a:bodyPr anchorCtr="0" anchor="t" bIns="91425" lIns="91425" spcFirstLastPara="1" rIns="91425" wrap="square" tIns="91425">
            <a:spAutoFit/>
          </a:bodyPr>
          <a:lstStyle>
            <a:lvl1pPr indent="-279400" lvl="0" marL="457200">
              <a:spcBef>
                <a:spcPts val="0"/>
              </a:spcBef>
              <a:spcAft>
                <a:spcPts val="0"/>
              </a:spcAft>
              <a:buClr>
                <a:schemeClr val="lt1"/>
              </a:buClr>
              <a:buSzPts val="800"/>
              <a:buChar char="●"/>
              <a:defRPr>
                <a:solidFill>
                  <a:schemeClr val="lt1"/>
                </a:solidFill>
              </a:defRPr>
            </a:lvl1pPr>
            <a:lvl2pPr indent="-279400" lvl="1" marL="914400">
              <a:spcBef>
                <a:spcPts val="0"/>
              </a:spcBef>
              <a:spcAft>
                <a:spcPts val="0"/>
              </a:spcAft>
              <a:buClr>
                <a:schemeClr val="lt1"/>
              </a:buClr>
              <a:buSzPts val="800"/>
              <a:buChar char="○"/>
              <a:defRPr>
                <a:solidFill>
                  <a:schemeClr val="lt1"/>
                </a:solidFill>
              </a:defRPr>
            </a:lvl2pPr>
            <a:lvl3pPr indent="-279400" lvl="2" marL="1371600">
              <a:spcBef>
                <a:spcPts val="0"/>
              </a:spcBef>
              <a:spcAft>
                <a:spcPts val="0"/>
              </a:spcAft>
              <a:buClr>
                <a:schemeClr val="lt1"/>
              </a:buClr>
              <a:buSzPts val="800"/>
              <a:buChar char="■"/>
              <a:defRPr>
                <a:solidFill>
                  <a:schemeClr val="lt1"/>
                </a:solidFill>
              </a:defRPr>
            </a:lvl3pPr>
            <a:lvl4pPr indent="-279400" lvl="3" marL="1828800">
              <a:spcBef>
                <a:spcPts val="0"/>
              </a:spcBef>
              <a:spcAft>
                <a:spcPts val="0"/>
              </a:spcAft>
              <a:buClr>
                <a:schemeClr val="lt1"/>
              </a:buClr>
              <a:buSzPts val="800"/>
              <a:buChar char="●"/>
              <a:defRPr>
                <a:solidFill>
                  <a:schemeClr val="lt1"/>
                </a:solidFill>
              </a:defRPr>
            </a:lvl4pPr>
            <a:lvl5pPr indent="-279400" lvl="4" marL="2286000">
              <a:spcBef>
                <a:spcPts val="0"/>
              </a:spcBef>
              <a:spcAft>
                <a:spcPts val="0"/>
              </a:spcAft>
              <a:buClr>
                <a:schemeClr val="lt1"/>
              </a:buClr>
              <a:buSzPts val="800"/>
              <a:buChar char="○"/>
              <a:defRPr>
                <a:solidFill>
                  <a:schemeClr val="lt1"/>
                </a:solidFill>
              </a:defRPr>
            </a:lvl5pPr>
            <a:lvl6pPr indent="-279400" lvl="5" marL="2743200">
              <a:spcBef>
                <a:spcPts val="0"/>
              </a:spcBef>
              <a:spcAft>
                <a:spcPts val="0"/>
              </a:spcAft>
              <a:buClr>
                <a:schemeClr val="lt1"/>
              </a:buClr>
              <a:buSzPts val="800"/>
              <a:buChar char="■"/>
              <a:defRPr>
                <a:solidFill>
                  <a:schemeClr val="lt1"/>
                </a:solidFill>
              </a:defRPr>
            </a:lvl6pPr>
            <a:lvl7pPr indent="-279400" lvl="6" marL="3200400">
              <a:spcBef>
                <a:spcPts val="0"/>
              </a:spcBef>
              <a:spcAft>
                <a:spcPts val="0"/>
              </a:spcAft>
              <a:buClr>
                <a:schemeClr val="lt1"/>
              </a:buClr>
              <a:buSzPts val="800"/>
              <a:buChar char="●"/>
              <a:defRPr>
                <a:solidFill>
                  <a:schemeClr val="lt1"/>
                </a:solidFill>
              </a:defRPr>
            </a:lvl7pPr>
            <a:lvl8pPr indent="-279400" lvl="7" marL="3657600">
              <a:spcBef>
                <a:spcPts val="0"/>
              </a:spcBef>
              <a:spcAft>
                <a:spcPts val="0"/>
              </a:spcAft>
              <a:buClr>
                <a:schemeClr val="lt1"/>
              </a:buClr>
              <a:buSzPts val="800"/>
              <a:buChar char="○"/>
              <a:defRPr>
                <a:solidFill>
                  <a:schemeClr val="lt1"/>
                </a:solidFill>
              </a:defRPr>
            </a:lvl8pPr>
            <a:lvl9pPr indent="-279400" lvl="8" marL="4114800">
              <a:spcBef>
                <a:spcPts val="0"/>
              </a:spcBef>
              <a:spcAft>
                <a:spcPts val="0"/>
              </a:spcAft>
              <a:buClr>
                <a:schemeClr val="lt1"/>
              </a:buClr>
              <a:buSzPts val="800"/>
              <a:buChar char="■"/>
              <a:defRPr>
                <a:solidFill>
                  <a:schemeClr val="lt1"/>
                </a:solidFill>
              </a:defRPr>
            </a:lvl9pPr>
          </a:lstStyle>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es with header">
  <p:cSld name="CUSTOM_1_1_1_1_1_1_1_1">
    <p:spTree>
      <p:nvGrpSpPr>
        <p:cNvPr id="400" name="Shape 400"/>
        <p:cNvGrpSpPr/>
        <p:nvPr/>
      </p:nvGrpSpPr>
      <p:grpSpPr>
        <a:xfrm>
          <a:off x="0" y="0"/>
          <a:ext cx="0" cy="0"/>
          <a:chOff x="0" y="0"/>
          <a:chExt cx="0" cy="0"/>
        </a:xfrm>
      </p:grpSpPr>
      <p:grpSp>
        <p:nvGrpSpPr>
          <p:cNvPr id="401" name="Google Shape;401;p20"/>
          <p:cNvGrpSpPr/>
          <p:nvPr/>
        </p:nvGrpSpPr>
        <p:grpSpPr>
          <a:xfrm>
            <a:off x="-6096" y="-3429"/>
            <a:ext cx="9156192" cy="5150358"/>
            <a:chOff x="0" y="0"/>
            <a:chExt cx="12192000" cy="6858000"/>
          </a:xfrm>
        </p:grpSpPr>
        <p:sp>
          <p:nvSpPr>
            <p:cNvPr id="402" name="Google Shape;402;p20"/>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03" name="Google Shape;403;p20"/>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04" name="Google Shape;404;p20"/>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05" name="Google Shape;405;p20"/>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06" name="Google Shape;406;p20"/>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07" name="Google Shape;407;p20"/>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08" name="Google Shape;408;p20"/>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09" name="Google Shape;409;p20"/>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10" name="Google Shape;410;p20"/>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11" name="Google Shape;411;p20"/>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12" name="Google Shape;412;p20"/>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13" name="Google Shape;413;p20"/>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14" name="Google Shape;414;p20"/>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15" name="Google Shape;415;p20"/>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16" name="Google Shape;416;p20"/>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17" name="Google Shape;417;p20"/>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18" name="Google Shape;418;p20"/>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19" name="Google Shape;419;p20"/>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20" name="Google Shape;420;p20"/>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21" name="Google Shape;421;p20"/>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22" name="Google Shape;422;p20"/>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23" name="Google Shape;423;p20"/>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24" name="Google Shape;424;p20"/>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25" name="Google Shape;425;p20"/>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26" name="Google Shape;426;p20"/>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27" name="Google Shape;427;p20"/>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28" name="Google Shape;428;p20"/>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29" name="Google Shape;429;p20"/>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30" name="Google Shape;430;p20"/>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31" name="Google Shape;431;p20"/>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32" name="Google Shape;432;p20"/>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33" name="Google Shape;433;p20"/>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34" name="Google Shape;434;p20"/>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35" name="Google Shape;435;p20"/>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36" name="Google Shape;436;p20"/>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37" name="Google Shape;437;p20"/>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38" name="Google Shape;438;p20"/>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39" name="Google Shape;439;p20"/>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40" name="Google Shape;440;p20"/>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41" name="Google Shape;441;p20"/>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42" name="Google Shape;442;p20"/>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43" name="Google Shape;443;p20"/>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44" name="Google Shape;444;p20"/>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45" name="Google Shape;445;p20"/>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46" name="Google Shape;446;p20"/>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47" name="Google Shape;447;p20"/>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48" name="Google Shape;448;p20"/>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49" name="Google Shape;449;p20"/>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50" name="Google Shape;450;p20"/>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51" name="Google Shape;451;p20"/>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52" name="Google Shape;452;p20"/>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53" name="Google Shape;453;p20"/>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54" name="Google Shape;454;p20"/>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55" name="Google Shape;455;p20"/>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56" name="Google Shape;456;p20"/>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57" name="Google Shape;457;p20"/>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58" name="Google Shape;458;p20"/>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59" name="Google Shape;459;p20"/>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60" name="Google Shape;460;p20"/>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461" name="Google Shape;461;p20"/>
          <p:cNvSpPr txBox="1"/>
          <p:nvPr>
            <p:ph type="title"/>
          </p:nvPr>
        </p:nvSpPr>
        <p:spPr>
          <a:xfrm>
            <a:off x="209775" y="468575"/>
            <a:ext cx="5016000" cy="633000"/>
          </a:xfrm>
          <a:prstGeom prst="rect">
            <a:avLst/>
          </a:prstGeom>
        </p:spPr>
        <p:txBody>
          <a:bodyPr anchorCtr="0" anchor="t" bIns="91425" lIns="91425" spcFirstLastPara="1" rIns="91425" wrap="square" tIns="91425">
            <a:spAutoFit/>
          </a:bodyPr>
          <a:lstStyle>
            <a:lvl1pPr lvl="0">
              <a:spcBef>
                <a:spcPts val="0"/>
              </a:spcBef>
              <a:spcAft>
                <a:spcPts val="0"/>
              </a:spcAft>
              <a:buSzPts val="4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62" name="Google Shape;462;p20"/>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sp>
        <p:nvSpPr>
          <p:cNvPr id="463" name="Google Shape;463;p20"/>
          <p:cNvSpPr txBox="1"/>
          <p:nvPr/>
        </p:nvSpPr>
        <p:spPr>
          <a:xfrm>
            <a:off x="0" y="-39600"/>
            <a:ext cx="263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solidFill>
                  <a:schemeClr val="lt1"/>
                </a:solidFill>
                <a:latin typeface="Lexend"/>
                <a:ea typeface="Lexend"/>
                <a:cs typeface="Lexend"/>
                <a:sym typeface="Lexend"/>
              </a:rPr>
              <a:t>▶ </a:t>
            </a:r>
            <a:endParaRPr b="1" sz="800">
              <a:solidFill>
                <a:schemeClr val="lt1"/>
              </a:solidFill>
              <a:latin typeface="Lexend"/>
              <a:ea typeface="Lexend"/>
              <a:cs typeface="Lexend"/>
              <a:sym typeface="Lexend"/>
            </a:endParaRPr>
          </a:p>
        </p:txBody>
      </p:sp>
      <p:sp>
        <p:nvSpPr>
          <p:cNvPr id="464" name="Google Shape;464;p20"/>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5" name="Google Shape;465;p20"/>
          <p:cNvSpPr txBox="1"/>
          <p:nvPr>
            <p:ph idx="1" type="body"/>
          </p:nvPr>
        </p:nvSpPr>
        <p:spPr>
          <a:xfrm>
            <a:off x="7895425" y="-39600"/>
            <a:ext cx="1138500" cy="337200"/>
          </a:xfrm>
          <a:prstGeom prst="rect">
            <a:avLst/>
          </a:prstGeom>
        </p:spPr>
        <p:txBody>
          <a:bodyPr anchorCtr="0" anchor="t" bIns="91425" lIns="91425" spcFirstLastPara="1" rIns="91425" wrap="square" tIns="91425">
            <a:spAutoFit/>
          </a:bodyPr>
          <a:lstStyle>
            <a:lvl1pPr indent="-279400" lvl="0" marL="457200" algn="r">
              <a:spcBef>
                <a:spcPts val="0"/>
              </a:spcBef>
              <a:spcAft>
                <a:spcPts val="0"/>
              </a:spcAft>
              <a:buClr>
                <a:schemeClr val="lt1"/>
              </a:buClr>
              <a:buSzPts val="800"/>
              <a:buChar char="●"/>
              <a:defRPr>
                <a:solidFill>
                  <a:schemeClr val="lt1"/>
                </a:solidFill>
              </a:defRPr>
            </a:lvl1pPr>
            <a:lvl2pPr indent="-279400" lvl="1" marL="914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466" name="Google Shape;466;p20"/>
          <p:cNvSpPr txBox="1"/>
          <p:nvPr>
            <p:ph idx="2" type="body"/>
          </p:nvPr>
        </p:nvSpPr>
        <p:spPr>
          <a:xfrm>
            <a:off x="167325" y="-39600"/>
            <a:ext cx="1169700" cy="337200"/>
          </a:xfrm>
          <a:prstGeom prst="rect">
            <a:avLst/>
          </a:prstGeom>
        </p:spPr>
        <p:txBody>
          <a:bodyPr anchorCtr="0" anchor="t" bIns="91425" lIns="91425" spcFirstLastPara="1" rIns="91425" wrap="square" tIns="91425">
            <a:spAutoFit/>
          </a:bodyPr>
          <a:lstStyle>
            <a:lvl1pPr indent="-279400" lvl="0" marL="457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1pPr>
            <a:lvl2pPr indent="-279400" lvl="1" marL="914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467" name="Google Shape;467;p20"/>
          <p:cNvSpPr txBox="1"/>
          <p:nvPr>
            <p:ph idx="3" type="body"/>
          </p:nvPr>
        </p:nvSpPr>
        <p:spPr>
          <a:xfrm>
            <a:off x="940775" y="-39600"/>
            <a:ext cx="3810300" cy="337200"/>
          </a:xfrm>
          <a:prstGeom prst="rect">
            <a:avLst/>
          </a:prstGeom>
        </p:spPr>
        <p:txBody>
          <a:bodyPr anchorCtr="0" anchor="t" bIns="91425" lIns="91425" spcFirstLastPara="1" rIns="91425" wrap="square" tIns="91425">
            <a:spAutoFit/>
          </a:bodyPr>
          <a:lstStyle>
            <a:lvl1pPr indent="-279400" lvl="0" marL="457200">
              <a:spcBef>
                <a:spcPts val="0"/>
              </a:spcBef>
              <a:spcAft>
                <a:spcPts val="0"/>
              </a:spcAft>
              <a:buClr>
                <a:schemeClr val="lt1"/>
              </a:buClr>
              <a:buSzPts val="800"/>
              <a:buChar char="●"/>
              <a:defRPr>
                <a:solidFill>
                  <a:schemeClr val="lt1"/>
                </a:solidFill>
              </a:defRPr>
            </a:lvl1pPr>
            <a:lvl2pPr indent="-279400" lvl="1" marL="914400">
              <a:spcBef>
                <a:spcPts val="0"/>
              </a:spcBef>
              <a:spcAft>
                <a:spcPts val="0"/>
              </a:spcAft>
              <a:buClr>
                <a:schemeClr val="lt1"/>
              </a:buClr>
              <a:buSzPts val="800"/>
              <a:buChar char="○"/>
              <a:defRPr>
                <a:solidFill>
                  <a:schemeClr val="lt1"/>
                </a:solidFill>
              </a:defRPr>
            </a:lvl2pPr>
            <a:lvl3pPr indent="-279400" lvl="2" marL="1371600">
              <a:spcBef>
                <a:spcPts val="0"/>
              </a:spcBef>
              <a:spcAft>
                <a:spcPts val="0"/>
              </a:spcAft>
              <a:buClr>
                <a:schemeClr val="lt1"/>
              </a:buClr>
              <a:buSzPts val="800"/>
              <a:buChar char="■"/>
              <a:defRPr>
                <a:solidFill>
                  <a:schemeClr val="lt1"/>
                </a:solidFill>
              </a:defRPr>
            </a:lvl3pPr>
            <a:lvl4pPr indent="-279400" lvl="3" marL="1828800">
              <a:spcBef>
                <a:spcPts val="0"/>
              </a:spcBef>
              <a:spcAft>
                <a:spcPts val="0"/>
              </a:spcAft>
              <a:buClr>
                <a:schemeClr val="lt1"/>
              </a:buClr>
              <a:buSzPts val="800"/>
              <a:buChar char="●"/>
              <a:defRPr>
                <a:solidFill>
                  <a:schemeClr val="lt1"/>
                </a:solidFill>
              </a:defRPr>
            </a:lvl4pPr>
            <a:lvl5pPr indent="-279400" lvl="4" marL="2286000">
              <a:spcBef>
                <a:spcPts val="0"/>
              </a:spcBef>
              <a:spcAft>
                <a:spcPts val="0"/>
              </a:spcAft>
              <a:buClr>
                <a:schemeClr val="lt1"/>
              </a:buClr>
              <a:buSzPts val="800"/>
              <a:buChar char="○"/>
              <a:defRPr>
                <a:solidFill>
                  <a:schemeClr val="lt1"/>
                </a:solidFill>
              </a:defRPr>
            </a:lvl5pPr>
            <a:lvl6pPr indent="-279400" lvl="5" marL="2743200">
              <a:spcBef>
                <a:spcPts val="0"/>
              </a:spcBef>
              <a:spcAft>
                <a:spcPts val="0"/>
              </a:spcAft>
              <a:buClr>
                <a:schemeClr val="lt1"/>
              </a:buClr>
              <a:buSzPts val="800"/>
              <a:buChar char="■"/>
              <a:defRPr>
                <a:solidFill>
                  <a:schemeClr val="lt1"/>
                </a:solidFill>
              </a:defRPr>
            </a:lvl6pPr>
            <a:lvl7pPr indent="-279400" lvl="6" marL="3200400">
              <a:spcBef>
                <a:spcPts val="0"/>
              </a:spcBef>
              <a:spcAft>
                <a:spcPts val="0"/>
              </a:spcAft>
              <a:buClr>
                <a:schemeClr val="lt1"/>
              </a:buClr>
              <a:buSzPts val="800"/>
              <a:buChar char="●"/>
              <a:defRPr>
                <a:solidFill>
                  <a:schemeClr val="lt1"/>
                </a:solidFill>
              </a:defRPr>
            </a:lvl7pPr>
            <a:lvl8pPr indent="-279400" lvl="7" marL="3657600">
              <a:spcBef>
                <a:spcPts val="0"/>
              </a:spcBef>
              <a:spcAft>
                <a:spcPts val="0"/>
              </a:spcAft>
              <a:buClr>
                <a:schemeClr val="lt1"/>
              </a:buClr>
              <a:buSzPts val="800"/>
              <a:buChar char="○"/>
              <a:defRPr>
                <a:solidFill>
                  <a:schemeClr val="lt1"/>
                </a:solidFill>
              </a:defRPr>
            </a:lvl8pPr>
            <a:lvl9pPr indent="-279400" lvl="8" marL="4114800">
              <a:spcBef>
                <a:spcPts val="0"/>
              </a:spcBef>
              <a:spcAft>
                <a:spcPts val="0"/>
              </a:spcAft>
              <a:buClr>
                <a:schemeClr val="lt1"/>
              </a:buClr>
              <a:buSzPts val="800"/>
              <a:buChar char="■"/>
              <a:defRPr>
                <a:solidFill>
                  <a:schemeClr val="lt1"/>
                </a:solidFill>
              </a:defRPr>
            </a:lvl9pPr>
          </a:lstStyle>
          <a:p/>
        </p:txBody>
      </p:sp>
      <p:sp>
        <p:nvSpPr>
          <p:cNvPr id="468" name="Google Shape;468;p20"/>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1_1_1_1_1_1_1_1_1_1">
    <p:spTree>
      <p:nvGrpSpPr>
        <p:cNvPr id="469" name="Shape 469"/>
        <p:cNvGrpSpPr/>
        <p:nvPr/>
      </p:nvGrpSpPr>
      <p:grpSpPr>
        <a:xfrm>
          <a:off x="0" y="0"/>
          <a:ext cx="0" cy="0"/>
          <a:chOff x="0" y="0"/>
          <a:chExt cx="0" cy="0"/>
        </a:xfrm>
      </p:grpSpPr>
      <p:grpSp>
        <p:nvGrpSpPr>
          <p:cNvPr id="470" name="Google Shape;470;p21"/>
          <p:cNvGrpSpPr/>
          <p:nvPr/>
        </p:nvGrpSpPr>
        <p:grpSpPr>
          <a:xfrm>
            <a:off x="-6096" y="-3429"/>
            <a:ext cx="9156192" cy="5150358"/>
            <a:chOff x="0" y="0"/>
            <a:chExt cx="12192000" cy="6858000"/>
          </a:xfrm>
        </p:grpSpPr>
        <p:sp>
          <p:nvSpPr>
            <p:cNvPr id="471" name="Google Shape;471;p21"/>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72" name="Google Shape;472;p21"/>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73" name="Google Shape;473;p21"/>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74" name="Google Shape;474;p21"/>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75" name="Google Shape;475;p21"/>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76" name="Google Shape;476;p21"/>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77" name="Google Shape;477;p21"/>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78" name="Google Shape;478;p21"/>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79" name="Google Shape;479;p21"/>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80" name="Google Shape;480;p21"/>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81" name="Google Shape;481;p21"/>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82" name="Google Shape;482;p21"/>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83" name="Google Shape;483;p21"/>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84" name="Google Shape;484;p21"/>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85" name="Google Shape;485;p21"/>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86" name="Google Shape;486;p21"/>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87" name="Google Shape;487;p21"/>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88" name="Google Shape;488;p21"/>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89" name="Google Shape;489;p21"/>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90" name="Google Shape;490;p21"/>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91" name="Google Shape;491;p21"/>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92" name="Google Shape;492;p21"/>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93" name="Google Shape;493;p21"/>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94" name="Google Shape;494;p21"/>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95" name="Google Shape;495;p21"/>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96" name="Google Shape;496;p21"/>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97" name="Google Shape;497;p21"/>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98" name="Google Shape;498;p21"/>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99" name="Google Shape;499;p21"/>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00" name="Google Shape;500;p21"/>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01" name="Google Shape;501;p21"/>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02" name="Google Shape;502;p21"/>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03" name="Google Shape;503;p21"/>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04" name="Google Shape;504;p21"/>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05" name="Google Shape;505;p21"/>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06" name="Google Shape;506;p21"/>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07" name="Google Shape;507;p21"/>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08" name="Google Shape;508;p21"/>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09" name="Google Shape;509;p21"/>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10" name="Google Shape;510;p21"/>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11" name="Google Shape;511;p21"/>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12" name="Google Shape;512;p21"/>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13" name="Google Shape;513;p21"/>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14" name="Google Shape;514;p21"/>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15" name="Google Shape;515;p21"/>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16" name="Google Shape;516;p21"/>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17" name="Google Shape;517;p21"/>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18" name="Google Shape;518;p21"/>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19" name="Google Shape;519;p21"/>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20" name="Google Shape;520;p21"/>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21" name="Google Shape;521;p21"/>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22" name="Google Shape;522;p21"/>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23" name="Google Shape;523;p21"/>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24" name="Google Shape;524;p21"/>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25" name="Google Shape;525;p21"/>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26" name="Google Shape;526;p21"/>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27" name="Google Shape;527;p21"/>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28" name="Google Shape;528;p21"/>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29" name="Google Shape;529;p21"/>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530" name="Google Shape;530;p21"/>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sp>
        <p:nvSpPr>
          <p:cNvPr id="531" name="Google Shape;531;p21"/>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2" name="Google Shape;532;p21"/>
          <p:cNvSpPr txBox="1"/>
          <p:nvPr>
            <p:ph type="title"/>
          </p:nvPr>
        </p:nvSpPr>
        <p:spPr>
          <a:xfrm>
            <a:off x="208725" y="344175"/>
            <a:ext cx="5340900" cy="2005200"/>
          </a:xfrm>
          <a:prstGeom prst="rect">
            <a:avLst/>
          </a:prstGeom>
        </p:spPr>
        <p:txBody>
          <a:bodyPr anchorCtr="0" anchor="t" bIns="91425" lIns="91425" spcFirstLastPara="1" rIns="91425" wrap="square" tIns="91425">
            <a:sp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33" name="Google Shape;533;p21"/>
          <p:cNvSpPr txBox="1"/>
          <p:nvPr>
            <p:ph idx="1" type="subTitle"/>
          </p:nvPr>
        </p:nvSpPr>
        <p:spPr>
          <a:xfrm>
            <a:off x="5767125" y="425525"/>
            <a:ext cx="3238500" cy="35205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4" name="Google Shape;534;p21"/>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CUSTOM_1_1_1_1_1_1_1_1_1_1_1">
    <p:spTree>
      <p:nvGrpSpPr>
        <p:cNvPr id="535" name="Shape 535"/>
        <p:cNvGrpSpPr/>
        <p:nvPr/>
      </p:nvGrpSpPr>
      <p:grpSpPr>
        <a:xfrm>
          <a:off x="0" y="0"/>
          <a:ext cx="0" cy="0"/>
          <a:chOff x="0" y="0"/>
          <a:chExt cx="0" cy="0"/>
        </a:xfrm>
      </p:grpSpPr>
      <p:grpSp>
        <p:nvGrpSpPr>
          <p:cNvPr id="536" name="Google Shape;536;p22"/>
          <p:cNvGrpSpPr/>
          <p:nvPr/>
        </p:nvGrpSpPr>
        <p:grpSpPr>
          <a:xfrm>
            <a:off x="-6096" y="-3429"/>
            <a:ext cx="9156192" cy="5150358"/>
            <a:chOff x="0" y="0"/>
            <a:chExt cx="12192000" cy="6858000"/>
          </a:xfrm>
        </p:grpSpPr>
        <p:sp>
          <p:nvSpPr>
            <p:cNvPr id="537" name="Google Shape;537;p22"/>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38" name="Google Shape;538;p22"/>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39" name="Google Shape;539;p22"/>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40" name="Google Shape;540;p22"/>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41" name="Google Shape;541;p22"/>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42" name="Google Shape;542;p22"/>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43" name="Google Shape;543;p22"/>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44" name="Google Shape;544;p22"/>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45" name="Google Shape;545;p22"/>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46" name="Google Shape;546;p22"/>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47" name="Google Shape;547;p22"/>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48" name="Google Shape;548;p22"/>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49" name="Google Shape;549;p22"/>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50" name="Google Shape;550;p22"/>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51" name="Google Shape;551;p22"/>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52" name="Google Shape;552;p22"/>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53" name="Google Shape;553;p22"/>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54" name="Google Shape;554;p22"/>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55" name="Google Shape;555;p22"/>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56" name="Google Shape;556;p22"/>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57" name="Google Shape;557;p22"/>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58" name="Google Shape;558;p22"/>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59" name="Google Shape;559;p22"/>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60" name="Google Shape;560;p22"/>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61" name="Google Shape;561;p22"/>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62" name="Google Shape;562;p22"/>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63" name="Google Shape;563;p22"/>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64" name="Google Shape;564;p22"/>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65" name="Google Shape;565;p22"/>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66" name="Google Shape;566;p22"/>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67" name="Google Shape;567;p22"/>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68" name="Google Shape;568;p22"/>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69" name="Google Shape;569;p22"/>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70" name="Google Shape;570;p22"/>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71" name="Google Shape;571;p22"/>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72" name="Google Shape;572;p22"/>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73" name="Google Shape;573;p22"/>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74" name="Google Shape;574;p22"/>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75" name="Google Shape;575;p22"/>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76" name="Google Shape;576;p22"/>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77" name="Google Shape;577;p22"/>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78" name="Google Shape;578;p22"/>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79" name="Google Shape;579;p22"/>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80" name="Google Shape;580;p22"/>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81" name="Google Shape;581;p22"/>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82" name="Google Shape;582;p22"/>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83" name="Google Shape;583;p22"/>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84" name="Google Shape;584;p22"/>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85" name="Google Shape;585;p22"/>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86" name="Google Shape;586;p22"/>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87" name="Google Shape;587;p22"/>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88" name="Google Shape;588;p22"/>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89" name="Google Shape;589;p22"/>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90" name="Google Shape;590;p22"/>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91" name="Google Shape;591;p22"/>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92" name="Google Shape;592;p22"/>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93" name="Google Shape;593;p22"/>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94" name="Google Shape;594;p22"/>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95" name="Google Shape;595;p22"/>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596" name="Google Shape;596;p22"/>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sp>
        <p:nvSpPr>
          <p:cNvPr id="597" name="Google Shape;597;p22"/>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8" name="Google Shape;598;p22"/>
          <p:cNvSpPr txBox="1"/>
          <p:nvPr>
            <p:ph type="title"/>
          </p:nvPr>
        </p:nvSpPr>
        <p:spPr>
          <a:xfrm>
            <a:off x="208725" y="344175"/>
            <a:ext cx="5340900" cy="2005200"/>
          </a:xfrm>
          <a:prstGeom prst="rect">
            <a:avLst/>
          </a:prstGeom>
        </p:spPr>
        <p:txBody>
          <a:bodyPr anchorCtr="0" anchor="t" bIns="91425" lIns="91425" spcFirstLastPara="1" rIns="91425" wrap="square" tIns="91425">
            <a:sp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99" name="Google Shape;599;p22"/>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CUSTOM_1_1_1_1_1_1_1_1_1_1_2">
    <p:spTree>
      <p:nvGrpSpPr>
        <p:cNvPr id="600" name="Shape 600"/>
        <p:cNvGrpSpPr/>
        <p:nvPr/>
      </p:nvGrpSpPr>
      <p:grpSpPr>
        <a:xfrm>
          <a:off x="0" y="0"/>
          <a:ext cx="0" cy="0"/>
          <a:chOff x="0" y="0"/>
          <a:chExt cx="0" cy="0"/>
        </a:xfrm>
      </p:grpSpPr>
      <p:grpSp>
        <p:nvGrpSpPr>
          <p:cNvPr id="601" name="Google Shape;601;p23"/>
          <p:cNvGrpSpPr/>
          <p:nvPr/>
        </p:nvGrpSpPr>
        <p:grpSpPr>
          <a:xfrm>
            <a:off x="-6096" y="-3429"/>
            <a:ext cx="9156192" cy="5150358"/>
            <a:chOff x="0" y="0"/>
            <a:chExt cx="12192000" cy="6858000"/>
          </a:xfrm>
        </p:grpSpPr>
        <p:sp>
          <p:nvSpPr>
            <p:cNvPr id="602" name="Google Shape;602;p23"/>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03" name="Google Shape;603;p23"/>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04" name="Google Shape;604;p23"/>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05" name="Google Shape;605;p23"/>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06" name="Google Shape;606;p23"/>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07" name="Google Shape;607;p23"/>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08" name="Google Shape;608;p23"/>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09" name="Google Shape;609;p23"/>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10" name="Google Shape;610;p23"/>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11" name="Google Shape;611;p23"/>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12" name="Google Shape;612;p23"/>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13" name="Google Shape;613;p23"/>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14" name="Google Shape;614;p23"/>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15" name="Google Shape;615;p23"/>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16" name="Google Shape;616;p23"/>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17" name="Google Shape;617;p23"/>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18" name="Google Shape;618;p23"/>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19" name="Google Shape;619;p23"/>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20" name="Google Shape;620;p23"/>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21" name="Google Shape;621;p23"/>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22" name="Google Shape;622;p23"/>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23" name="Google Shape;623;p23"/>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24" name="Google Shape;624;p23"/>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25" name="Google Shape;625;p23"/>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26" name="Google Shape;626;p23"/>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27" name="Google Shape;627;p23"/>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28" name="Google Shape;628;p23"/>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29" name="Google Shape;629;p23"/>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30" name="Google Shape;630;p23"/>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31" name="Google Shape;631;p23"/>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32" name="Google Shape;632;p23"/>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33" name="Google Shape;633;p23"/>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34" name="Google Shape;634;p23"/>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35" name="Google Shape;635;p23"/>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36" name="Google Shape;636;p23"/>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37" name="Google Shape;637;p23"/>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38" name="Google Shape;638;p23"/>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39" name="Google Shape;639;p23"/>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40" name="Google Shape;640;p23"/>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41" name="Google Shape;641;p23"/>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42" name="Google Shape;642;p23"/>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43" name="Google Shape;643;p23"/>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44" name="Google Shape;644;p23"/>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45" name="Google Shape;645;p23"/>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46" name="Google Shape;646;p23"/>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47" name="Google Shape;647;p23"/>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48" name="Google Shape;648;p23"/>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49" name="Google Shape;649;p23"/>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50" name="Google Shape;650;p23"/>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51" name="Google Shape;651;p23"/>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52" name="Google Shape;652;p23"/>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53" name="Google Shape;653;p23"/>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54" name="Google Shape;654;p23"/>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55" name="Google Shape;655;p23"/>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56" name="Google Shape;656;p23"/>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57" name="Google Shape;657;p23"/>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58" name="Google Shape;658;p23"/>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59" name="Google Shape;659;p23"/>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60" name="Google Shape;660;p23"/>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661" name="Google Shape;661;p23"/>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sp>
        <p:nvSpPr>
          <p:cNvPr id="662" name="Google Shape;662;p23"/>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3" name="Google Shape;663;p23"/>
          <p:cNvSpPr txBox="1"/>
          <p:nvPr>
            <p:ph type="title"/>
          </p:nvPr>
        </p:nvSpPr>
        <p:spPr>
          <a:xfrm>
            <a:off x="208725" y="344175"/>
            <a:ext cx="7640400" cy="2005200"/>
          </a:xfrm>
          <a:prstGeom prst="rect">
            <a:avLst/>
          </a:prstGeom>
        </p:spPr>
        <p:txBody>
          <a:bodyPr anchorCtr="0" anchor="t" bIns="91425" lIns="91425" spcFirstLastPara="1" rIns="91425" wrap="square" tIns="91425">
            <a:sp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64" name="Google Shape;664;p23"/>
          <p:cNvSpPr txBox="1"/>
          <p:nvPr>
            <p:ph idx="1" type="body"/>
          </p:nvPr>
        </p:nvSpPr>
        <p:spPr>
          <a:xfrm>
            <a:off x="208725" y="2320375"/>
            <a:ext cx="7353900" cy="2591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665" name="Google Shape;665;p23"/>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CUSTOM_1_1_1_1_1_1_1_1_1_1_2_1">
    <p:spTree>
      <p:nvGrpSpPr>
        <p:cNvPr id="666" name="Shape 666"/>
        <p:cNvGrpSpPr/>
        <p:nvPr/>
      </p:nvGrpSpPr>
      <p:grpSpPr>
        <a:xfrm>
          <a:off x="0" y="0"/>
          <a:ext cx="0" cy="0"/>
          <a:chOff x="0" y="0"/>
          <a:chExt cx="0" cy="0"/>
        </a:xfrm>
      </p:grpSpPr>
      <p:grpSp>
        <p:nvGrpSpPr>
          <p:cNvPr id="667" name="Google Shape;667;p24"/>
          <p:cNvGrpSpPr/>
          <p:nvPr/>
        </p:nvGrpSpPr>
        <p:grpSpPr>
          <a:xfrm>
            <a:off x="-6096" y="-3429"/>
            <a:ext cx="9156192" cy="5150358"/>
            <a:chOff x="0" y="0"/>
            <a:chExt cx="12192000" cy="6858000"/>
          </a:xfrm>
        </p:grpSpPr>
        <p:sp>
          <p:nvSpPr>
            <p:cNvPr id="668" name="Google Shape;668;p24"/>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69" name="Google Shape;669;p24"/>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70" name="Google Shape;670;p24"/>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71" name="Google Shape;671;p24"/>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72" name="Google Shape;672;p24"/>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73" name="Google Shape;673;p24"/>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74" name="Google Shape;674;p24"/>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75" name="Google Shape;675;p24"/>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76" name="Google Shape;676;p24"/>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77" name="Google Shape;677;p24"/>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78" name="Google Shape;678;p24"/>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79" name="Google Shape;679;p24"/>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80" name="Google Shape;680;p24"/>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81" name="Google Shape;681;p24"/>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82" name="Google Shape;682;p24"/>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83" name="Google Shape;683;p24"/>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84" name="Google Shape;684;p24"/>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85" name="Google Shape;685;p24"/>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86" name="Google Shape;686;p24"/>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87" name="Google Shape;687;p24"/>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88" name="Google Shape;688;p24"/>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89" name="Google Shape;689;p24"/>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90" name="Google Shape;690;p24"/>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91" name="Google Shape;691;p24"/>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92" name="Google Shape;692;p24"/>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93" name="Google Shape;693;p24"/>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94" name="Google Shape;694;p24"/>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95" name="Google Shape;695;p24"/>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96" name="Google Shape;696;p24"/>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97" name="Google Shape;697;p24"/>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98" name="Google Shape;698;p24"/>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99" name="Google Shape;699;p24"/>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00" name="Google Shape;700;p24"/>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01" name="Google Shape;701;p24"/>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02" name="Google Shape;702;p24"/>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03" name="Google Shape;703;p24"/>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04" name="Google Shape;704;p24"/>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05" name="Google Shape;705;p24"/>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06" name="Google Shape;706;p24"/>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07" name="Google Shape;707;p24"/>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08" name="Google Shape;708;p24"/>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09" name="Google Shape;709;p24"/>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10" name="Google Shape;710;p24"/>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11" name="Google Shape;711;p24"/>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12" name="Google Shape;712;p24"/>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13" name="Google Shape;713;p24"/>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14" name="Google Shape;714;p24"/>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15" name="Google Shape;715;p24"/>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16" name="Google Shape;716;p24"/>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17" name="Google Shape;717;p24"/>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18" name="Google Shape;718;p24"/>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19" name="Google Shape;719;p24"/>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20" name="Google Shape;720;p24"/>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21" name="Google Shape;721;p24"/>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22" name="Google Shape;722;p24"/>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23" name="Google Shape;723;p24"/>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24" name="Google Shape;724;p24"/>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25" name="Google Shape;725;p24"/>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26" name="Google Shape;726;p24"/>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727" name="Google Shape;727;p24"/>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sp>
        <p:nvSpPr>
          <p:cNvPr id="728" name="Google Shape;728;p24"/>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9" name="Google Shape;729;p24"/>
          <p:cNvSpPr txBox="1"/>
          <p:nvPr>
            <p:ph type="title"/>
          </p:nvPr>
        </p:nvSpPr>
        <p:spPr>
          <a:xfrm>
            <a:off x="208725" y="344175"/>
            <a:ext cx="7418400" cy="2005200"/>
          </a:xfrm>
          <a:prstGeom prst="rect">
            <a:avLst/>
          </a:prstGeom>
        </p:spPr>
        <p:txBody>
          <a:bodyPr anchorCtr="0" anchor="t" bIns="91425" lIns="91425" spcFirstLastPara="1" rIns="91425" wrap="square" tIns="91425">
            <a:sp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30" name="Google Shape;730;p24"/>
          <p:cNvSpPr txBox="1"/>
          <p:nvPr>
            <p:ph idx="1" type="body"/>
          </p:nvPr>
        </p:nvSpPr>
        <p:spPr>
          <a:xfrm>
            <a:off x="208725" y="2320375"/>
            <a:ext cx="4254900" cy="2591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731" name="Google Shape;731;p24"/>
          <p:cNvSpPr txBox="1"/>
          <p:nvPr>
            <p:ph idx="2" type="body"/>
          </p:nvPr>
        </p:nvSpPr>
        <p:spPr>
          <a:xfrm>
            <a:off x="4684150" y="2320375"/>
            <a:ext cx="4254900" cy="2591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732" name="Google Shape;732;p24"/>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CUSTOM_1_1_1_1_1_1_1_1_1_1_2_1_1">
    <p:spTree>
      <p:nvGrpSpPr>
        <p:cNvPr id="733" name="Shape 733"/>
        <p:cNvGrpSpPr/>
        <p:nvPr/>
      </p:nvGrpSpPr>
      <p:grpSpPr>
        <a:xfrm>
          <a:off x="0" y="0"/>
          <a:ext cx="0" cy="0"/>
          <a:chOff x="0" y="0"/>
          <a:chExt cx="0" cy="0"/>
        </a:xfrm>
      </p:grpSpPr>
      <p:grpSp>
        <p:nvGrpSpPr>
          <p:cNvPr id="734" name="Google Shape;734;p25"/>
          <p:cNvGrpSpPr/>
          <p:nvPr/>
        </p:nvGrpSpPr>
        <p:grpSpPr>
          <a:xfrm>
            <a:off x="-6096" y="-3429"/>
            <a:ext cx="9156192" cy="5150358"/>
            <a:chOff x="0" y="0"/>
            <a:chExt cx="12192000" cy="6858000"/>
          </a:xfrm>
        </p:grpSpPr>
        <p:sp>
          <p:nvSpPr>
            <p:cNvPr id="735" name="Google Shape;735;p25"/>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36" name="Google Shape;736;p25"/>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37" name="Google Shape;737;p25"/>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38" name="Google Shape;738;p25"/>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39" name="Google Shape;739;p25"/>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40" name="Google Shape;740;p25"/>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41" name="Google Shape;741;p25"/>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42" name="Google Shape;742;p25"/>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43" name="Google Shape;743;p25"/>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44" name="Google Shape;744;p25"/>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45" name="Google Shape;745;p25"/>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46" name="Google Shape;746;p25"/>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47" name="Google Shape;747;p25"/>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48" name="Google Shape;748;p25"/>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49" name="Google Shape;749;p25"/>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50" name="Google Shape;750;p25"/>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51" name="Google Shape;751;p25"/>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52" name="Google Shape;752;p25"/>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53" name="Google Shape;753;p25"/>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54" name="Google Shape;754;p25"/>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55" name="Google Shape;755;p25"/>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56" name="Google Shape;756;p25"/>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57" name="Google Shape;757;p25"/>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58" name="Google Shape;758;p25"/>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59" name="Google Shape;759;p25"/>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60" name="Google Shape;760;p25"/>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61" name="Google Shape;761;p25"/>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62" name="Google Shape;762;p25"/>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63" name="Google Shape;763;p25"/>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64" name="Google Shape;764;p25"/>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65" name="Google Shape;765;p25"/>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66" name="Google Shape;766;p25"/>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67" name="Google Shape;767;p25"/>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68" name="Google Shape;768;p25"/>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69" name="Google Shape;769;p25"/>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70" name="Google Shape;770;p25"/>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71" name="Google Shape;771;p25"/>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72" name="Google Shape;772;p25"/>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73" name="Google Shape;773;p25"/>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74" name="Google Shape;774;p25"/>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75" name="Google Shape;775;p25"/>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76" name="Google Shape;776;p25"/>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77" name="Google Shape;777;p25"/>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78" name="Google Shape;778;p25"/>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79" name="Google Shape;779;p25"/>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80" name="Google Shape;780;p25"/>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81" name="Google Shape;781;p25"/>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82" name="Google Shape;782;p25"/>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83" name="Google Shape;783;p25"/>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84" name="Google Shape;784;p25"/>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85" name="Google Shape;785;p25"/>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86" name="Google Shape;786;p25"/>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87" name="Google Shape;787;p25"/>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88" name="Google Shape;788;p25"/>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89" name="Google Shape;789;p25"/>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90" name="Google Shape;790;p25"/>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91" name="Google Shape;791;p25"/>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92" name="Google Shape;792;p25"/>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93" name="Google Shape;793;p25"/>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794" name="Google Shape;794;p25"/>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sp>
        <p:nvSpPr>
          <p:cNvPr id="795" name="Google Shape;795;p25"/>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6" name="Google Shape;796;p25"/>
          <p:cNvSpPr txBox="1"/>
          <p:nvPr>
            <p:ph type="title"/>
          </p:nvPr>
        </p:nvSpPr>
        <p:spPr>
          <a:xfrm>
            <a:off x="208725" y="344175"/>
            <a:ext cx="7601100" cy="2005200"/>
          </a:xfrm>
          <a:prstGeom prst="rect">
            <a:avLst/>
          </a:prstGeom>
        </p:spPr>
        <p:txBody>
          <a:bodyPr anchorCtr="0" anchor="t" bIns="91425" lIns="91425" spcFirstLastPara="1" rIns="91425" wrap="square" tIns="91425">
            <a:sp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97" name="Google Shape;797;p25"/>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one column text">
  <p:cSld name="CUSTOM_1_1_1_1_1_1_1_1_1_1_2_1_1_1">
    <p:spTree>
      <p:nvGrpSpPr>
        <p:cNvPr id="798" name="Shape 798"/>
        <p:cNvGrpSpPr/>
        <p:nvPr/>
      </p:nvGrpSpPr>
      <p:grpSpPr>
        <a:xfrm>
          <a:off x="0" y="0"/>
          <a:ext cx="0" cy="0"/>
          <a:chOff x="0" y="0"/>
          <a:chExt cx="0" cy="0"/>
        </a:xfrm>
      </p:grpSpPr>
      <p:grpSp>
        <p:nvGrpSpPr>
          <p:cNvPr id="799" name="Google Shape;799;p26"/>
          <p:cNvGrpSpPr/>
          <p:nvPr/>
        </p:nvGrpSpPr>
        <p:grpSpPr>
          <a:xfrm>
            <a:off x="-6096" y="-3429"/>
            <a:ext cx="9156192" cy="5150358"/>
            <a:chOff x="0" y="0"/>
            <a:chExt cx="12192000" cy="6858000"/>
          </a:xfrm>
        </p:grpSpPr>
        <p:sp>
          <p:nvSpPr>
            <p:cNvPr id="800" name="Google Shape;800;p26"/>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01" name="Google Shape;801;p26"/>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02" name="Google Shape;802;p26"/>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03" name="Google Shape;803;p26"/>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04" name="Google Shape;804;p26"/>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05" name="Google Shape;805;p26"/>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06" name="Google Shape;806;p26"/>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07" name="Google Shape;807;p26"/>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08" name="Google Shape;808;p26"/>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09" name="Google Shape;809;p26"/>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10" name="Google Shape;810;p26"/>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11" name="Google Shape;811;p26"/>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12" name="Google Shape;812;p26"/>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13" name="Google Shape;813;p26"/>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14" name="Google Shape;814;p26"/>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15" name="Google Shape;815;p26"/>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16" name="Google Shape;816;p26"/>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17" name="Google Shape;817;p26"/>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18" name="Google Shape;818;p26"/>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19" name="Google Shape;819;p26"/>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20" name="Google Shape;820;p26"/>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21" name="Google Shape;821;p26"/>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22" name="Google Shape;822;p26"/>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23" name="Google Shape;823;p26"/>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24" name="Google Shape;824;p26"/>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25" name="Google Shape;825;p26"/>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26" name="Google Shape;826;p26"/>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27" name="Google Shape;827;p26"/>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28" name="Google Shape;828;p26"/>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29" name="Google Shape;829;p26"/>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30" name="Google Shape;830;p26"/>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31" name="Google Shape;831;p26"/>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32" name="Google Shape;832;p26"/>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33" name="Google Shape;833;p26"/>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34" name="Google Shape;834;p26"/>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35" name="Google Shape;835;p26"/>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36" name="Google Shape;836;p26"/>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37" name="Google Shape;837;p26"/>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38" name="Google Shape;838;p26"/>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39" name="Google Shape;839;p26"/>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40" name="Google Shape;840;p26"/>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41" name="Google Shape;841;p26"/>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42" name="Google Shape;842;p26"/>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43" name="Google Shape;843;p26"/>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44" name="Google Shape;844;p26"/>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45" name="Google Shape;845;p26"/>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46" name="Google Shape;846;p26"/>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47" name="Google Shape;847;p26"/>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48" name="Google Shape;848;p26"/>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49" name="Google Shape;849;p26"/>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50" name="Google Shape;850;p26"/>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51" name="Google Shape;851;p26"/>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52" name="Google Shape;852;p26"/>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53" name="Google Shape;853;p26"/>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54" name="Google Shape;854;p26"/>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55" name="Google Shape;855;p26"/>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56" name="Google Shape;856;p26"/>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57" name="Google Shape;857;p26"/>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58" name="Google Shape;858;p26"/>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859" name="Google Shape;859;p26"/>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sp>
        <p:nvSpPr>
          <p:cNvPr id="860" name="Google Shape;860;p26"/>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61" name="Google Shape;861;p26"/>
          <p:cNvSpPr txBox="1"/>
          <p:nvPr>
            <p:ph type="title"/>
          </p:nvPr>
        </p:nvSpPr>
        <p:spPr>
          <a:xfrm>
            <a:off x="208725" y="344175"/>
            <a:ext cx="5558400" cy="2005200"/>
          </a:xfrm>
          <a:prstGeom prst="rect">
            <a:avLst/>
          </a:prstGeom>
        </p:spPr>
        <p:txBody>
          <a:bodyPr anchorCtr="0" anchor="t" bIns="91425" lIns="91425" spcFirstLastPara="1" rIns="91425" wrap="square" tIns="91425">
            <a:sp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62" name="Google Shape;862;p26"/>
          <p:cNvSpPr txBox="1"/>
          <p:nvPr>
            <p:ph idx="1" type="subTitle"/>
          </p:nvPr>
        </p:nvSpPr>
        <p:spPr>
          <a:xfrm>
            <a:off x="5767125" y="425525"/>
            <a:ext cx="3238500" cy="9132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3" name="Google Shape;863;p26"/>
          <p:cNvSpPr txBox="1"/>
          <p:nvPr>
            <p:ph idx="2" type="body"/>
          </p:nvPr>
        </p:nvSpPr>
        <p:spPr>
          <a:xfrm>
            <a:off x="208725" y="3050325"/>
            <a:ext cx="6666600" cy="18615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864" name="Google Shape;864;p26"/>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CUSTOM_1_1_1_1_1_1_1_1_1_1_2_1_1_1_1">
    <p:spTree>
      <p:nvGrpSpPr>
        <p:cNvPr id="865" name="Shape 865"/>
        <p:cNvGrpSpPr/>
        <p:nvPr/>
      </p:nvGrpSpPr>
      <p:grpSpPr>
        <a:xfrm>
          <a:off x="0" y="0"/>
          <a:ext cx="0" cy="0"/>
          <a:chOff x="0" y="0"/>
          <a:chExt cx="0" cy="0"/>
        </a:xfrm>
      </p:grpSpPr>
      <p:grpSp>
        <p:nvGrpSpPr>
          <p:cNvPr id="866" name="Google Shape;866;p27"/>
          <p:cNvGrpSpPr/>
          <p:nvPr/>
        </p:nvGrpSpPr>
        <p:grpSpPr>
          <a:xfrm>
            <a:off x="-6096" y="-3429"/>
            <a:ext cx="9156192" cy="5150358"/>
            <a:chOff x="0" y="0"/>
            <a:chExt cx="12192000" cy="6858000"/>
          </a:xfrm>
        </p:grpSpPr>
        <p:sp>
          <p:nvSpPr>
            <p:cNvPr id="867" name="Google Shape;867;p27"/>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68" name="Google Shape;868;p27"/>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69" name="Google Shape;869;p27"/>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70" name="Google Shape;870;p27"/>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71" name="Google Shape;871;p27"/>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72" name="Google Shape;872;p27"/>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73" name="Google Shape;873;p27"/>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74" name="Google Shape;874;p27"/>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75" name="Google Shape;875;p27"/>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76" name="Google Shape;876;p27"/>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77" name="Google Shape;877;p27"/>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78" name="Google Shape;878;p27"/>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79" name="Google Shape;879;p27"/>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80" name="Google Shape;880;p27"/>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81" name="Google Shape;881;p27"/>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82" name="Google Shape;882;p27"/>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83" name="Google Shape;883;p27"/>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84" name="Google Shape;884;p27"/>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85" name="Google Shape;885;p27"/>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86" name="Google Shape;886;p27"/>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87" name="Google Shape;887;p27"/>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88" name="Google Shape;888;p27"/>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89" name="Google Shape;889;p27"/>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90" name="Google Shape;890;p27"/>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91" name="Google Shape;891;p27"/>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92" name="Google Shape;892;p27"/>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93" name="Google Shape;893;p27"/>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94" name="Google Shape;894;p27"/>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95" name="Google Shape;895;p27"/>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96" name="Google Shape;896;p27"/>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97" name="Google Shape;897;p27"/>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98" name="Google Shape;898;p27"/>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99" name="Google Shape;899;p27"/>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00" name="Google Shape;900;p27"/>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01" name="Google Shape;901;p27"/>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02" name="Google Shape;902;p27"/>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03" name="Google Shape;903;p27"/>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04" name="Google Shape;904;p27"/>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05" name="Google Shape;905;p27"/>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06" name="Google Shape;906;p27"/>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07" name="Google Shape;907;p27"/>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08" name="Google Shape;908;p27"/>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09" name="Google Shape;909;p27"/>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10" name="Google Shape;910;p27"/>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11" name="Google Shape;911;p27"/>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12" name="Google Shape;912;p27"/>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13" name="Google Shape;913;p27"/>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14" name="Google Shape;914;p27"/>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15" name="Google Shape;915;p27"/>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16" name="Google Shape;916;p27"/>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17" name="Google Shape;917;p27"/>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18" name="Google Shape;918;p27"/>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19" name="Google Shape;919;p27"/>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20" name="Google Shape;920;p27"/>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21" name="Google Shape;921;p27"/>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22" name="Google Shape;922;p27"/>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23" name="Google Shape;923;p27"/>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24" name="Google Shape;924;p27"/>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25" name="Google Shape;925;p27"/>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926" name="Google Shape;926;p27"/>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sp>
        <p:nvSpPr>
          <p:cNvPr id="927" name="Google Shape;927;p27"/>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28" name="Google Shape;928;p27"/>
          <p:cNvSpPr txBox="1"/>
          <p:nvPr>
            <p:ph type="title"/>
          </p:nvPr>
        </p:nvSpPr>
        <p:spPr>
          <a:xfrm>
            <a:off x="836250" y="1569150"/>
            <a:ext cx="7471500" cy="2005200"/>
          </a:xfrm>
          <a:prstGeom prst="rect">
            <a:avLst/>
          </a:prstGeom>
        </p:spPr>
        <p:txBody>
          <a:bodyPr anchorCtr="0" anchor="t" bIns="91425" lIns="91425" spcFirstLastPara="1" rIns="91425" wrap="square" tIns="91425">
            <a:spAutoFit/>
          </a:bodyPr>
          <a:lstStyle>
            <a:lvl1pPr lvl="0" algn="ctr">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29" name="Google Shape;929;p27"/>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
    <p:spTree>
      <p:nvGrpSpPr>
        <p:cNvPr id="930" name="Shape 930"/>
        <p:cNvGrpSpPr/>
        <p:nvPr/>
      </p:nvGrpSpPr>
      <p:grpSpPr>
        <a:xfrm>
          <a:off x="0" y="0"/>
          <a:ext cx="0" cy="0"/>
          <a:chOff x="0" y="0"/>
          <a:chExt cx="0" cy="0"/>
        </a:xfrm>
      </p:grpSpPr>
      <p:sp>
        <p:nvSpPr>
          <p:cNvPr id="931" name="Google Shape;931;p28"/>
          <p:cNvSpPr txBox="1"/>
          <p:nvPr>
            <p:ph type="title"/>
          </p:nvPr>
        </p:nvSpPr>
        <p:spPr>
          <a:xfrm>
            <a:off x="311700" y="555600"/>
            <a:ext cx="2808000" cy="755700"/>
          </a:xfrm>
          <a:prstGeom prst="rect">
            <a:avLst/>
          </a:prstGeom>
        </p:spPr>
        <p:txBody>
          <a:bodyPr anchorCtr="0" anchor="b" bIns="91425" lIns="91425" spcFirstLastPara="1" rIns="91425" wrap="square" tIns="91425">
            <a:sp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32" name="Google Shape;932;p28"/>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933" name="Google Shape;933;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934" name="Shape 934"/>
        <p:cNvGrpSpPr/>
        <p:nvPr/>
      </p:nvGrpSpPr>
      <p:grpSpPr>
        <a:xfrm>
          <a:off x="0" y="0"/>
          <a:ext cx="0" cy="0"/>
          <a:chOff x="0" y="0"/>
          <a:chExt cx="0" cy="0"/>
        </a:xfrm>
      </p:grpSpPr>
      <p:sp>
        <p:nvSpPr>
          <p:cNvPr id="935" name="Google Shape;935;p2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29"/>
          <p:cNvSpPr txBox="1"/>
          <p:nvPr>
            <p:ph type="title"/>
          </p:nvPr>
        </p:nvSpPr>
        <p:spPr>
          <a:xfrm>
            <a:off x="265500" y="1233175"/>
            <a:ext cx="4045200" cy="1482300"/>
          </a:xfrm>
          <a:prstGeom prst="rect">
            <a:avLst/>
          </a:prstGeom>
        </p:spPr>
        <p:txBody>
          <a:bodyPr anchorCtr="0" anchor="b" bIns="91425" lIns="91425" spcFirstLastPara="1" rIns="91425" wrap="square" tIns="91425">
            <a:sp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937" name="Google Shape;937;p2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938" name="Google Shape;938;p2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939" name="Google Shape;939;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section title and description">
  <p:cSld name="CUSTOM_1_1_1_1_1_1_1_1_1_1_2_1_1_1_1_1">
    <p:spTree>
      <p:nvGrpSpPr>
        <p:cNvPr id="940" name="Shape 940"/>
        <p:cNvGrpSpPr/>
        <p:nvPr/>
      </p:nvGrpSpPr>
      <p:grpSpPr>
        <a:xfrm>
          <a:off x="0" y="0"/>
          <a:ext cx="0" cy="0"/>
          <a:chOff x="0" y="0"/>
          <a:chExt cx="0" cy="0"/>
        </a:xfrm>
      </p:grpSpPr>
      <p:grpSp>
        <p:nvGrpSpPr>
          <p:cNvPr id="941" name="Google Shape;941;p30"/>
          <p:cNvGrpSpPr/>
          <p:nvPr/>
        </p:nvGrpSpPr>
        <p:grpSpPr>
          <a:xfrm>
            <a:off x="-6096" y="-3429"/>
            <a:ext cx="9156192" cy="5150358"/>
            <a:chOff x="0" y="0"/>
            <a:chExt cx="12192000" cy="6858000"/>
          </a:xfrm>
        </p:grpSpPr>
        <p:sp>
          <p:nvSpPr>
            <p:cNvPr id="942" name="Google Shape;942;p30"/>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43" name="Google Shape;943;p30"/>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44" name="Google Shape;944;p30"/>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45" name="Google Shape;945;p30"/>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46" name="Google Shape;946;p30"/>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47" name="Google Shape;947;p30"/>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48" name="Google Shape;948;p30"/>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49" name="Google Shape;949;p30"/>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50" name="Google Shape;950;p30"/>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51" name="Google Shape;951;p30"/>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52" name="Google Shape;952;p30"/>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53" name="Google Shape;953;p30"/>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54" name="Google Shape;954;p30"/>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55" name="Google Shape;955;p30"/>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56" name="Google Shape;956;p30"/>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57" name="Google Shape;957;p30"/>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58" name="Google Shape;958;p30"/>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59" name="Google Shape;959;p30"/>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60" name="Google Shape;960;p30"/>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61" name="Google Shape;961;p30"/>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62" name="Google Shape;962;p30"/>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63" name="Google Shape;963;p30"/>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64" name="Google Shape;964;p30"/>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65" name="Google Shape;965;p30"/>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66" name="Google Shape;966;p30"/>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67" name="Google Shape;967;p30"/>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68" name="Google Shape;968;p30"/>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69" name="Google Shape;969;p30"/>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70" name="Google Shape;970;p30"/>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71" name="Google Shape;971;p30"/>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72" name="Google Shape;972;p30"/>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73" name="Google Shape;973;p30"/>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74" name="Google Shape;974;p30"/>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75" name="Google Shape;975;p30"/>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76" name="Google Shape;976;p30"/>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77" name="Google Shape;977;p30"/>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78" name="Google Shape;978;p30"/>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79" name="Google Shape;979;p30"/>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80" name="Google Shape;980;p30"/>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81" name="Google Shape;981;p30"/>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82" name="Google Shape;982;p30"/>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83" name="Google Shape;983;p30"/>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84" name="Google Shape;984;p30"/>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85" name="Google Shape;985;p30"/>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86" name="Google Shape;986;p30"/>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87" name="Google Shape;987;p30"/>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88" name="Google Shape;988;p30"/>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89" name="Google Shape;989;p30"/>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90" name="Google Shape;990;p30"/>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91" name="Google Shape;991;p30"/>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92" name="Google Shape;992;p30"/>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93" name="Google Shape;993;p30"/>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94" name="Google Shape;994;p30"/>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95" name="Google Shape;995;p30"/>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96" name="Google Shape;996;p30"/>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97" name="Google Shape;997;p30"/>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98" name="Google Shape;998;p30"/>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99" name="Google Shape;999;p30"/>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00" name="Google Shape;1000;p30"/>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1001" name="Google Shape;1001;p30"/>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sp>
        <p:nvSpPr>
          <p:cNvPr id="1002" name="Google Shape;1002;p30"/>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03" name="Google Shape;1003;p30"/>
          <p:cNvSpPr txBox="1"/>
          <p:nvPr>
            <p:ph type="title"/>
          </p:nvPr>
        </p:nvSpPr>
        <p:spPr>
          <a:xfrm>
            <a:off x="208725" y="344175"/>
            <a:ext cx="6167700" cy="2005200"/>
          </a:xfrm>
          <a:prstGeom prst="rect">
            <a:avLst/>
          </a:prstGeom>
        </p:spPr>
        <p:txBody>
          <a:bodyPr anchorCtr="0" anchor="t" bIns="91425" lIns="91425" spcFirstLastPara="1" rIns="91425" wrap="square" tIns="91425">
            <a:sp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04" name="Google Shape;1004;p30"/>
          <p:cNvSpPr txBox="1"/>
          <p:nvPr>
            <p:ph idx="1" type="subTitle"/>
          </p:nvPr>
        </p:nvSpPr>
        <p:spPr>
          <a:xfrm>
            <a:off x="208725" y="2464950"/>
            <a:ext cx="3238500" cy="9132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5" name="Google Shape;1005;p30"/>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USTOM_1_1_1_1_1_1_1_1_1_1_2_1_1_1_1_1_1">
    <p:spTree>
      <p:nvGrpSpPr>
        <p:cNvPr id="1006" name="Shape 1006"/>
        <p:cNvGrpSpPr/>
        <p:nvPr/>
      </p:nvGrpSpPr>
      <p:grpSpPr>
        <a:xfrm>
          <a:off x="0" y="0"/>
          <a:ext cx="0" cy="0"/>
          <a:chOff x="0" y="0"/>
          <a:chExt cx="0" cy="0"/>
        </a:xfrm>
      </p:grpSpPr>
      <p:grpSp>
        <p:nvGrpSpPr>
          <p:cNvPr id="1007" name="Google Shape;1007;p31"/>
          <p:cNvGrpSpPr/>
          <p:nvPr/>
        </p:nvGrpSpPr>
        <p:grpSpPr>
          <a:xfrm>
            <a:off x="-6096" y="-3429"/>
            <a:ext cx="9156192" cy="5150358"/>
            <a:chOff x="0" y="0"/>
            <a:chExt cx="12192000" cy="6858000"/>
          </a:xfrm>
        </p:grpSpPr>
        <p:sp>
          <p:nvSpPr>
            <p:cNvPr id="1008" name="Google Shape;1008;p31"/>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09" name="Google Shape;1009;p31"/>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10" name="Google Shape;1010;p31"/>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11" name="Google Shape;1011;p31"/>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12" name="Google Shape;1012;p31"/>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13" name="Google Shape;1013;p31"/>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14" name="Google Shape;1014;p31"/>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15" name="Google Shape;1015;p31"/>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16" name="Google Shape;1016;p31"/>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17" name="Google Shape;1017;p31"/>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18" name="Google Shape;1018;p31"/>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19" name="Google Shape;1019;p31"/>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20" name="Google Shape;1020;p31"/>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21" name="Google Shape;1021;p31"/>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22" name="Google Shape;1022;p31"/>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23" name="Google Shape;1023;p31"/>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24" name="Google Shape;1024;p31"/>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25" name="Google Shape;1025;p31"/>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26" name="Google Shape;1026;p31"/>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27" name="Google Shape;1027;p31"/>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28" name="Google Shape;1028;p31"/>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29" name="Google Shape;1029;p31"/>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30" name="Google Shape;1030;p31"/>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31" name="Google Shape;1031;p31"/>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32" name="Google Shape;1032;p31"/>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33" name="Google Shape;1033;p31"/>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34" name="Google Shape;1034;p31"/>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35" name="Google Shape;1035;p31"/>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36" name="Google Shape;1036;p31"/>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37" name="Google Shape;1037;p31"/>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38" name="Google Shape;1038;p31"/>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39" name="Google Shape;1039;p31"/>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40" name="Google Shape;1040;p31"/>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41" name="Google Shape;1041;p31"/>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42" name="Google Shape;1042;p31"/>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43" name="Google Shape;1043;p31"/>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44" name="Google Shape;1044;p31"/>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45" name="Google Shape;1045;p31"/>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46" name="Google Shape;1046;p31"/>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47" name="Google Shape;1047;p31"/>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48" name="Google Shape;1048;p31"/>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49" name="Google Shape;1049;p31"/>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50" name="Google Shape;1050;p31"/>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51" name="Google Shape;1051;p31"/>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52" name="Google Shape;1052;p31"/>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53" name="Google Shape;1053;p31"/>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54" name="Google Shape;1054;p31"/>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55" name="Google Shape;1055;p31"/>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56" name="Google Shape;1056;p31"/>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57" name="Google Shape;1057;p31"/>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58" name="Google Shape;1058;p31"/>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59" name="Google Shape;1059;p31"/>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60" name="Google Shape;1060;p31"/>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61" name="Google Shape;1061;p31"/>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62" name="Google Shape;1062;p31"/>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63" name="Google Shape;1063;p31"/>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64" name="Google Shape;1064;p31"/>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65" name="Google Shape;1065;p31"/>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66" name="Google Shape;1066;p31"/>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1067" name="Google Shape;1067;p31"/>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sp>
        <p:nvSpPr>
          <p:cNvPr id="1068" name="Google Shape;1068;p31"/>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69" name="Google Shape;1069;p31"/>
          <p:cNvSpPr txBox="1"/>
          <p:nvPr>
            <p:ph idx="1" type="body"/>
          </p:nvPr>
        </p:nvSpPr>
        <p:spPr>
          <a:xfrm>
            <a:off x="1578900" y="1135050"/>
            <a:ext cx="5986200" cy="2873400"/>
          </a:xfrm>
          <a:prstGeom prst="rect">
            <a:avLst/>
          </a:prstGeom>
        </p:spPr>
        <p:txBody>
          <a:bodyPr anchorCtr="0" anchor="t" bIns="91425" lIns="91425" spcFirstLastPara="1" rIns="91425" wrap="square" tIns="91425">
            <a:noAutofit/>
          </a:bodyPr>
          <a:lstStyle>
            <a:lvl1pPr indent="-279400" lvl="0" marL="457200" algn="ctr">
              <a:spcBef>
                <a:spcPts val="0"/>
              </a:spcBef>
              <a:spcAft>
                <a:spcPts val="0"/>
              </a:spcAft>
              <a:buSzPts val="800"/>
              <a:buChar char="●"/>
              <a:defRPr/>
            </a:lvl1pPr>
            <a:lvl2pPr indent="-279400" lvl="1" marL="914400" algn="ctr">
              <a:spcBef>
                <a:spcPts val="0"/>
              </a:spcBef>
              <a:spcAft>
                <a:spcPts val="0"/>
              </a:spcAft>
              <a:buSzPts val="800"/>
              <a:buChar char="○"/>
              <a:defRPr/>
            </a:lvl2pPr>
            <a:lvl3pPr indent="-279400" lvl="2" marL="1371600" algn="ctr">
              <a:spcBef>
                <a:spcPts val="0"/>
              </a:spcBef>
              <a:spcAft>
                <a:spcPts val="0"/>
              </a:spcAft>
              <a:buSzPts val="800"/>
              <a:buChar char="■"/>
              <a:defRPr/>
            </a:lvl3pPr>
            <a:lvl4pPr indent="-279400" lvl="3" marL="1828800" algn="ctr">
              <a:spcBef>
                <a:spcPts val="0"/>
              </a:spcBef>
              <a:spcAft>
                <a:spcPts val="0"/>
              </a:spcAft>
              <a:buSzPts val="800"/>
              <a:buChar char="●"/>
              <a:defRPr/>
            </a:lvl4pPr>
            <a:lvl5pPr indent="-279400" lvl="4" marL="2286000" algn="ctr">
              <a:spcBef>
                <a:spcPts val="0"/>
              </a:spcBef>
              <a:spcAft>
                <a:spcPts val="0"/>
              </a:spcAft>
              <a:buSzPts val="800"/>
              <a:buChar char="○"/>
              <a:defRPr/>
            </a:lvl5pPr>
            <a:lvl6pPr indent="-279400" lvl="5" marL="2743200" algn="ctr">
              <a:spcBef>
                <a:spcPts val="0"/>
              </a:spcBef>
              <a:spcAft>
                <a:spcPts val="0"/>
              </a:spcAft>
              <a:buSzPts val="800"/>
              <a:buChar char="■"/>
              <a:defRPr/>
            </a:lvl6pPr>
            <a:lvl7pPr indent="-279400" lvl="6" marL="3200400" algn="ctr">
              <a:spcBef>
                <a:spcPts val="0"/>
              </a:spcBef>
              <a:spcAft>
                <a:spcPts val="0"/>
              </a:spcAft>
              <a:buSzPts val="800"/>
              <a:buChar char="●"/>
              <a:defRPr/>
            </a:lvl7pPr>
            <a:lvl8pPr indent="-279400" lvl="7" marL="3657600" algn="ctr">
              <a:spcBef>
                <a:spcPts val="0"/>
              </a:spcBef>
              <a:spcAft>
                <a:spcPts val="0"/>
              </a:spcAft>
              <a:buSzPts val="800"/>
              <a:buChar char="○"/>
              <a:defRPr/>
            </a:lvl8pPr>
            <a:lvl9pPr indent="-279400" lvl="8" marL="4114800" algn="ctr">
              <a:spcBef>
                <a:spcPts val="0"/>
              </a:spcBef>
              <a:spcAft>
                <a:spcPts val="0"/>
              </a:spcAft>
              <a:buSzPts val="800"/>
              <a:buChar char="■"/>
              <a:defRPr/>
            </a:lvl9pPr>
          </a:lstStyle>
          <a:p/>
        </p:txBody>
      </p:sp>
      <p:sp>
        <p:nvSpPr>
          <p:cNvPr id="1070" name="Google Shape;1070;p31"/>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CUSTOM_1_1_1_1_1_1_1_1_1_1_2_1_1_1_1_1_1_1">
    <p:spTree>
      <p:nvGrpSpPr>
        <p:cNvPr id="1071" name="Shape 1071"/>
        <p:cNvGrpSpPr/>
        <p:nvPr/>
      </p:nvGrpSpPr>
      <p:grpSpPr>
        <a:xfrm>
          <a:off x="0" y="0"/>
          <a:ext cx="0" cy="0"/>
          <a:chOff x="0" y="0"/>
          <a:chExt cx="0" cy="0"/>
        </a:xfrm>
      </p:grpSpPr>
      <p:grpSp>
        <p:nvGrpSpPr>
          <p:cNvPr id="1072" name="Google Shape;1072;p32"/>
          <p:cNvGrpSpPr/>
          <p:nvPr/>
        </p:nvGrpSpPr>
        <p:grpSpPr>
          <a:xfrm>
            <a:off x="-6096" y="-3429"/>
            <a:ext cx="9156192" cy="5150358"/>
            <a:chOff x="0" y="0"/>
            <a:chExt cx="12192000" cy="6858000"/>
          </a:xfrm>
        </p:grpSpPr>
        <p:sp>
          <p:nvSpPr>
            <p:cNvPr id="1073" name="Google Shape;1073;p32"/>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74" name="Google Shape;1074;p32"/>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75" name="Google Shape;1075;p32"/>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76" name="Google Shape;1076;p32"/>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77" name="Google Shape;1077;p32"/>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78" name="Google Shape;1078;p32"/>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79" name="Google Shape;1079;p32"/>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80" name="Google Shape;1080;p32"/>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81" name="Google Shape;1081;p32"/>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82" name="Google Shape;1082;p32"/>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83" name="Google Shape;1083;p32"/>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84" name="Google Shape;1084;p32"/>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85" name="Google Shape;1085;p32"/>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86" name="Google Shape;1086;p32"/>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87" name="Google Shape;1087;p32"/>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88" name="Google Shape;1088;p32"/>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89" name="Google Shape;1089;p32"/>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90" name="Google Shape;1090;p32"/>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91" name="Google Shape;1091;p32"/>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92" name="Google Shape;1092;p32"/>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93" name="Google Shape;1093;p32"/>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94" name="Google Shape;1094;p32"/>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95" name="Google Shape;1095;p32"/>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96" name="Google Shape;1096;p32"/>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97" name="Google Shape;1097;p32"/>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98" name="Google Shape;1098;p32"/>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99" name="Google Shape;1099;p32"/>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00" name="Google Shape;1100;p32"/>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01" name="Google Shape;1101;p32"/>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02" name="Google Shape;1102;p32"/>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03" name="Google Shape;1103;p32"/>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04" name="Google Shape;1104;p32"/>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05" name="Google Shape;1105;p32"/>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06" name="Google Shape;1106;p32"/>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07" name="Google Shape;1107;p32"/>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08" name="Google Shape;1108;p32"/>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09" name="Google Shape;1109;p32"/>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10" name="Google Shape;1110;p32"/>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11" name="Google Shape;1111;p32"/>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12" name="Google Shape;1112;p32"/>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13" name="Google Shape;1113;p32"/>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14" name="Google Shape;1114;p32"/>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15" name="Google Shape;1115;p32"/>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16" name="Google Shape;1116;p32"/>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17" name="Google Shape;1117;p32"/>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18" name="Google Shape;1118;p32"/>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19" name="Google Shape;1119;p32"/>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20" name="Google Shape;1120;p32"/>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21" name="Google Shape;1121;p32"/>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22" name="Google Shape;1122;p32"/>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23" name="Google Shape;1123;p32"/>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24" name="Google Shape;1124;p32"/>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25" name="Google Shape;1125;p32"/>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26" name="Google Shape;1126;p32"/>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27" name="Google Shape;1127;p32"/>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28" name="Google Shape;1128;p32"/>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29" name="Google Shape;1129;p32"/>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30" name="Google Shape;1130;p32"/>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31" name="Google Shape;1131;p32"/>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1132" name="Google Shape;1132;p32"/>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sp>
        <p:nvSpPr>
          <p:cNvPr id="1133" name="Google Shape;1133;p32"/>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4" name="Google Shape;1134;p32"/>
          <p:cNvSpPr txBox="1"/>
          <p:nvPr>
            <p:ph idx="1" type="body"/>
          </p:nvPr>
        </p:nvSpPr>
        <p:spPr>
          <a:xfrm>
            <a:off x="2919350" y="1423650"/>
            <a:ext cx="5986200" cy="2873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1135" name="Google Shape;1135;p32"/>
          <p:cNvSpPr txBox="1"/>
          <p:nvPr>
            <p:ph type="title"/>
          </p:nvPr>
        </p:nvSpPr>
        <p:spPr>
          <a:xfrm>
            <a:off x="221150" y="1423650"/>
            <a:ext cx="2510100" cy="2296200"/>
          </a:xfrm>
          <a:prstGeom prst="rect">
            <a:avLst/>
          </a:prstGeom>
        </p:spPr>
        <p:txBody>
          <a:bodyPr anchorCtr="0" anchor="t" bIns="91425" lIns="91425" spcFirstLastPara="1" rIns="91425" wrap="square" tIns="91425">
            <a:spAutoFit/>
          </a:bodyPr>
          <a:lstStyle>
            <a:lvl1pPr lvl="0">
              <a:spcBef>
                <a:spcPts val="0"/>
              </a:spcBef>
              <a:spcAft>
                <a:spcPts val="0"/>
              </a:spcAft>
              <a:buSzPts val="4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36" name="Google Shape;1136;p32"/>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grid">
  <p:cSld name="CUSTOM_1_1_1_1_1_1_1_1_1_1_2_1_1_1_1_1_1_1_1">
    <p:spTree>
      <p:nvGrpSpPr>
        <p:cNvPr id="1137" name="Shape 1137"/>
        <p:cNvGrpSpPr/>
        <p:nvPr/>
      </p:nvGrpSpPr>
      <p:grpSpPr>
        <a:xfrm>
          <a:off x="0" y="0"/>
          <a:ext cx="0" cy="0"/>
          <a:chOff x="0" y="0"/>
          <a:chExt cx="0" cy="0"/>
        </a:xfrm>
      </p:grpSpPr>
      <p:grpSp>
        <p:nvGrpSpPr>
          <p:cNvPr id="1138" name="Google Shape;1138;p33"/>
          <p:cNvGrpSpPr/>
          <p:nvPr/>
        </p:nvGrpSpPr>
        <p:grpSpPr>
          <a:xfrm>
            <a:off x="-6096" y="-3429"/>
            <a:ext cx="9156192" cy="5150358"/>
            <a:chOff x="0" y="0"/>
            <a:chExt cx="12192000" cy="6858000"/>
          </a:xfrm>
        </p:grpSpPr>
        <p:sp>
          <p:nvSpPr>
            <p:cNvPr id="1139" name="Google Shape;1139;p33"/>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40" name="Google Shape;1140;p33"/>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41" name="Google Shape;1141;p33"/>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42" name="Google Shape;1142;p33"/>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43" name="Google Shape;1143;p33"/>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44" name="Google Shape;1144;p33"/>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45" name="Google Shape;1145;p33"/>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46" name="Google Shape;1146;p33"/>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47" name="Google Shape;1147;p33"/>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48" name="Google Shape;1148;p33"/>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49" name="Google Shape;1149;p33"/>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50" name="Google Shape;1150;p33"/>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51" name="Google Shape;1151;p33"/>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52" name="Google Shape;1152;p33"/>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53" name="Google Shape;1153;p33"/>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54" name="Google Shape;1154;p33"/>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55" name="Google Shape;1155;p33"/>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56" name="Google Shape;1156;p33"/>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57" name="Google Shape;1157;p33"/>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58" name="Google Shape;1158;p33"/>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59" name="Google Shape;1159;p33"/>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60" name="Google Shape;1160;p33"/>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61" name="Google Shape;1161;p33"/>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62" name="Google Shape;1162;p33"/>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63" name="Google Shape;1163;p33"/>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64" name="Google Shape;1164;p33"/>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65" name="Google Shape;1165;p33"/>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66" name="Google Shape;1166;p33"/>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67" name="Google Shape;1167;p33"/>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68" name="Google Shape;1168;p33"/>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69" name="Google Shape;1169;p33"/>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70" name="Google Shape;1170;p33"/>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71" name="Google Shape;1171;p33"/>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72" name="Google Shape;1172;p33"/>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73" name="Google Shape;1173;p33"/>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74" name="Google Shape;1174;p33"/>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75" name="Google Shape;1175;p33"/>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76" name="Google Shape;1176;p33"/>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77" name="Google Shape;1177;p33"/>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78" name="Google Shape;1178;p33"/>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79" name="Google Shape;1179;p33"/>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80" name="Google Shape;1180;p33"/>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81" name="Google Shape;1181;p33"/>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82" name="Google Shape;1182;p33"/>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83" name="Google Shape;1183;p33"/>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84" name="Google Shape;1184;p33"/>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85" name="Google Shape;1185;p33"/>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86" name="Google Shape;1186;p33"/>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87" name="Google Shape;1187;p33"/>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88" name="Google Shape;1188;p33"/>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89" name="Google Shape;1189;p33"/>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90" name="Google Shape;1190;p33"/>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91" name="Google Shape;1191;p33"/>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92" name="Google Shape;1192;p33"/>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93" name="Google Shape;1193;p33"/>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94" name="Google Shape;1194;p33"/>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95" name="Google Shape;1195;p33"/>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96" name="Google Shape;1196;p33"/>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97" name="Google Shape;1197;p33"/>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1198" name="Google Shape;1198;p33"/>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sp>
        <p:nvSpPr>
          <p:cNvPr id="1199" name="Google Shape;1199;p33"/>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0" name="Google Shape;1200;p33"/>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1_1_1_1_1_1_1_1_1_1_2_1_1_1_1_1_1_1_1_1">
    <p:spTree>
      <p:nvGrpSpPr>
        <p:cNvPr id="1201" name="Shape 1201"/>
        <p:cNvGrpSpPr/>
        <p:nvPr/>
      </p:nvGrpSpPr>
      <p:grpSpPr>
        <a:xfrm>
          <a:off x="0" y="0"/>
          <a:ext cx="0" cy="0"/>
          <a:chOff x="0" y="0"/>
          <a:chExt cx="0" cy="0"/>
        </a:xfrm>
      </p:grpSpPr>
      <p:sp>
        <p:nvSpPr>
          <p:cNvPr id="1202" name="Google Shape;1202;p34"/>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sp>
        <p:nvSpPr>
          <p:cNvPr id="1203" name="Google Shape;1203;p34"/>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4" name="Google Shape;1204;p34"/>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1_1_1_1_1_1_1_1_1_1_2_1_1_1_1_1_1_1_1_1_1">
    <p:spTree>
      <p:nvGrpSpPr>
        <p:cNvPr id="1205" name="Shape 1205"/>
        <p:cNvGrpSpPr/>
        <p:nvPr/>
      </p:nvGrpSpPr>
      <p:grpSpPr>
        <a:xfrm>
          <a:off x="0" y="0"/>
          <a:ext cx="0" cy="0"/>
          <a:chOff x="0" y="0"/>
          <a:chExt cx="0" cy="0"/>
        </a:xfrm>
      </p:grpSpPr>
      <p:sp>
        <p:nvSpPr>
          <p:cNvPr id="1206" name="Google Shape;1206;p35"/>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grpSp>
        <p:nvGrpSpPr>
          <p:cNvPr id="1207" name="Google Shape;1207;p35"/>
          <p:cNvGrpSpPr/>
          <p:nvPr/>
        </p:nvGrpSpPr>
        <p:grpSpPr>
          <a:xfrm>
            <a:off x="-6096" y="-3429"/>
            <a:ext cx="9156192" cy="5150358"/>
            <a:chOff x="0" y="0"/>
            <a:chExt cx="12192000" cy="6858000"/>
          </a:xfrm>
        </p:grpSpPr>
        <p:sp>
          <p:nvSpPr>
            <p:cNvPr id="1208" name="Google Shape;1208;p35"/>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09" name="Google Shape;1209;p35"/>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10" name="Google Shape;1210;p35"/>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11" name="Google Shape;1211;p35"/>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12" name="Google Shape;1212;p35"/>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13" name="Google Shape;1213;p35"/>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14" name="Google Shape;1214;p35"/>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15" name="Google Shape;1215;p35"/>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16" name="Google Shape;1216;p35"/>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17" name="Google Shape;1217;p35"/>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18" name="Google Shape;1218;p35"/>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19" name="Google Shape;1219;p35"/>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20" name="Google Shape;1220;p35"/>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21" name="Google Shape;1221;p35"/>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22" name="Google Shape;1222;p35"/>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23" name="Google Shape;1223;p35"/>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24" name="Google Shape;1224;p35"/>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25" name="Google Shape;1225;p35"/>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26" name="Google Shape;1226;p35"/>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27" name="Google Shape;1227;p35"/>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28" name="Google Shape;1228;p35"/>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29" name="Google Shape;1229;p35"/>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30" name="Google Shape;1230;p35"/>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31" name="Google Shape;1231;p35"/>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32" name="Google Shape;1232;p35"/>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33" name="Google Shape;1233;p35"/>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34" name="Google Shape;1234;p35"/>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35" name="Google Shape;1235;p35"/>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36" name="Google Shape;1236;p35"/>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37" name="Google Shape;1237;p35"/>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38" name="Google Shape;1238;p35"/>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39" name="Google Shape;1239;p35"/>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40" name="Google Shape;1240;p35"/>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41" name="Google Shape;1241;p35"/>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42" name="Google Shape;1242;p35"/>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43" name="Google Shape;1243;p35"/>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44" name="Google Shape;1244;p35"/>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45" name="Google Shape;1245;p35"/>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46" name="Google Shape;1246;p35"/>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47" name="Google Shape;1247;p35"/>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48" name="Google Shape;1248;p35"/>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49" name="Google Shape;1249;p35"/>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50" name="Google Shape;1250;p35"/>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51" name="Google Shape;1251;p35"/>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52" name="Google Shape;1252;p35"/>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53" name="Google Shape;1253;p35"/>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54" name="Google Shape;1254;p35"/>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55" name="Google Shape;1255;p35"/>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56" name="Google Shape;1256;p35"/>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57" name="Google Shape;1257;p35"/>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58" name="Google Shape;1258;p35"/>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59" name="Google Shape;1259;p35"/>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60" name="Google Shape;1260;p35"/>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61" name="Google Shape;1261;p35"/>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62" name="Google Shape;1262;p35"/>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63" name="Google Shape;1263;p35"/>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64" name="Google Shape;1264;p35"/>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65" name="Google Shape;1265;p35"/>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66" name="Google Shape;1266;p35"/>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1267" name="Google Shape;1267;p35"/>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68" name="Google Shape;1268;p35"/>
          <p:cNvSpPr txBox="1"/>
          <p:nvPr>
            <p:ph type="title"/>
          </p:nvPr>
        </p:nvSpPr>
        <p:spPr>
          <a:xfrm>
            <a:off x="208725" y="344175"/>
            <a:ext cx="6167700" cy="2005200"/>
          </a:xfrm>
          <a:prstGeom prst="rect">
            <a:avLst/>
          </a:prstGeom>
        </p:spPr>
        <p:txBody>
          <a:bodyPr anchorCtr="0" anchor="t" bIns="91425" lIns="91425" spcFirstLastPara="1" rIns="91425" wrap="square" tIns="91425">
            <a:sp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69" name="Google Shape;1269;p35"/>
          <p:cNvSpPr txBox="1"/>
          <p:nvPr>
            <p:ph idx="1" type="subTitle"/>
          </p:nvPr>
        </p:nvSpPr>
        <p:spPr>
          <a:xfrm>
            <a:off x="208725" y="2464950"/>
            <a:ext cx="2580900" cy="7200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0" name="Google Shape;1270;p35"/>
          <p:cNvSpPr txBox="1"/>
          <p:nvPr>
            <p:ph idx="2" type="subTitle"/>
          </p:nvPr>
        </p:nvSpPr>
        <p:spPr>
          <a:xfrm>
            <a:off x="3281550" y="2464950"/>
            <a:ext cx="2580900" cy="7200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1" name="Google Shape;1271;p35"/>
          <p:cNvSpPr txBox="1"/>
          <p:nvPr>
            <p:ph idx="3" type="subTitle"/>
          </p:nvPr>
        </p:nvSpPr>
        <p:spPr>
          <a:xfrm>
            <a:off x="6354375" y="2464950"/>
            <a:ext cx="2580900" cy="7200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2" name="Google Shape;1272;p35"/>
          <p:cNvSpPr txBox="1"/>
          <p:nvPr>
            <p:ph idx="4" type="subTitle"/>
          </p:nvPr>
        </p:nvSpPr>
        <p:spPr>
          <a:xfrm>
            <a:off x="208725" y="3659899"/>
            <a:ext cx="2580900" cy="7200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3" name="Google Shape;1273;p35"/>
          <p:cNvSpPr txBox="1"/>
          <p:nvPr>
            <p:ph idx="5" type="subTitle"/>
          </p:nvPr>
        </p:nvSpPr>
        <p:spPr>
          <a:xfrm>
            <a:off x="3281550" y="3659899"/>
            <a:ext cx="2580900" cy="7200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4" name="Google Shape;1274;p35"/>
          <p:cNvSpPr txBox="1"/>
          <p:nvPr>
            <p:ph idx="6" type="subTitle"/>
          </p:nvPr>
        </p:nvSpPr>
        <p:spPr>
          <a:xfrm>
            <a:off x="6354375" y="3659899"/>
            <a:ext cx="2580900" cy="7200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5" name="Google Shape;1275;p35"/>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1_1_1_1_1_1_1_1_1_1_2_1_1_1_1_1_1_1_1_1_1_1">
    <p:spTree>
      <p:nvGrpSpPr>
        <p:cNvPr id="1276" name="Shape 1276"/>
        <p:cNvGrpSpPr/>
        <p:nvPr/>
      </p:nvGrpSpPr>
      <p:grpSpPr>
        <a:xfrm>
          <a:off x="0" y="0"/>
          <a:ext cx="0" cy="0"/>
          <a:chOff x="0" y="0"/>
          <a:chExt cx="0" cy="0"/>
        </a:xfrm>
      </p:grpSpPr>
      <p:sp>
        <p:nvSpPr>
          <p:cNvPr id="1277" name="Google Shape;1277;p36"/>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grpSp>
        <p:nvGrpSpPr>
          <p:cNvPr id="1278" name="Google Shape;1278;p36"/>
          <p:cNvGrpSpPr/>
          <p:nvPr/>
        </p:nvGrpSpPr>
        <p:grpSpPr>
          <a:xfrm>
            <a:off x="-6096" y="-3429"/>
            <a:ext cx="9156192" cy="5150358"/>
            <a:chOff x="0" y="0"/>
            <a:chExt cx="12192000" cy="6858000"/>
          </a:xfrm>
        </p:grpSpPr>
        <p:sp>
          <p:nvSpPr>
            <p:cNvPr id="1279" name="Google Shape;1279;p36"/>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80" name="Google Shape;1280;p36"/>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81" name="Google Shape;1281;p36"/>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82" name="Google Shape;1282;p36"/>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83" name="Google Shape;1283;p36"/>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84" name="Google Shape;1284;p36"/>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85" name="Google Shape;1285;p36"/>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86" name="Google Shape;1286;p36"/>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87" name="Google Shape;1287;p36"/>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88" name="Google Shape;1288;p36"/>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89" name="Google Shape;1289;p36"/>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90" name="Google Shape;1290;p36"/>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91" name="Google Shape;1291;p36"/>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92" name="Google Shape;1292;p36"/>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93" name="Google Shape;1293;p36"/>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94" name="Google Shape;1294;p36"/>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95" name="Google Shape;1295;p36"/>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96" name="Google Shape;1296;p36"/>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97" name="Google Shape;1297;p36"/>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98" name="Google Shape;1298;p36"/>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99" name="Google Shape;1299;p36"/>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00" name="Google Shape;1300;p36"/>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01" name="Google Shape;1301;p36"/>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02" name="Google Shape;1302;p36"/>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03" name="Google Shape;1303;p36"/>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04" name="Google Shape;1304;p36"/>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05" name="Google Shape;1305;p36"/>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06" name="Google Shape;1306;p36"/>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07" name="Google Shape;1307;p36"/>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08" name="Google Shape;1308;p36"/>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09" name="Google Shape;1309;p36"/>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10" name="Google Shape;1310;p36"/>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11" name="Google Shape;1311;p36"/>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12" name="Google Shape;1312;p36"/>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13" name="Google Shape;1313;p36"/>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14" name="Google Shape;1314;p36"/>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15" name="Google Shape;1315;p36"/>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16" name="Google Shape;1316;p36"/>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17" name="Google Shape;1317;p36"/>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18" name="Google Shape;1318;p36"/>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19" name="Google Shape;1319;p36"/>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20" name="Google Shape;1320;p36"/>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21" name="Google Shape;1321;p36"/>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22" name="Google Shape;1322;p36"/>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23" name="Google Shape;1323;p36"/>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24" name="Google Shape;1324;p36"/>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25" name="Google Shape;1325;p36"/>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26" name="Google Shape;1326;p36"/>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27" name="Google Shape;1327;p36"/>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28" name="Google Shape;1328;p36"/>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29" name="Google Shape;1329;p36"/>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30" name="Google Shape;1330;p36"/>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31" name="Google Shape;1331;p36"/>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32" name="Google Shape;1332;p36"/>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33" name="Google Shape;1333;p36"/>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34" name="Google Shape;1334;p36"/>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35" name="Google Shape;1335;p36"/>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36" name="Google Shape;1336;p36"/>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37" name="Google Shape;1337;p36"/>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1338" name="Google Shape;1338;p36"/>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39" name="Google Shape;1339;p36"/>
          <p:cNvSpPr txBox="1"/>
          <p:nvPr>
            <p:ph type="title"/>
          </p:nvPr>
        </p:nvSpPr>
        <p:spPr>
          <a:xfrm>
            <a:off x="208725" y="344175"/>
            <a:ext cx="6167700" cy="2005200"/>
          </a:xfrm>
          <a:prstGeom prst="rect">
            <a:avLst/>
          </a:prstGeom>
        </p:spPr>
        <p:txBody>
          <a:bodyPr anchorCtr="0" anchor="t" bIns="91425" lIns="91425" spcFirstLastPara="1" rIns="91425" wrap="square" tIns="91425">
            <a:sp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40" name="Google Shape;1340;p36"/>
          <p:cNvSpPr txBox="1"/>
          <p:nvPr>
            <p:ph idx="1" type="body"/>
          </p:nvPr>
        </p:nvSpPr>
        <p:spPr>
          <a:xfrm>
            <a:off x="208725" y="2304400"/>
            <a:ext cx="3352800" cy="1913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1341" name="Google Shape;1341;p36"/>
          <p:cNvSpPr/>
          <p:nvPr>
            <p:ph idx="2" type="pic"/>
          </p:nvPr>
        </p:nvSpPr>
        <p:spPr>
          <a:xfrm>
            <a:off x="3769050" y="2304400"/>
            <a:ext cx="5156700" cy="2568600"/>
          </a:xfrm>
          <a:prstGeom prst="roundRect">
            <a:avLst>
              <a:gd fmla="val 4123" name="adj"/>
            </a:avLst>
          </a:prstGeom>
          <a:noFill/>
          <a:ln>
            <a:noFill/>
          </a:ln>
        </p:spPr>
      </p:sp>
      <p:sp>
        <p:nvSpPr>
          <p:cNvPr id="1342" name="Google Shape;1342;p36"/>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_1_1_1_1_1_1_1_1_1_2_1_1_1_1_1_1_1_1_1_1_1_1">
    <p:spTree>
      <p:nvGrpSpPr>
        <p:cNvPr id="1343" name="Shape 1343"/>
        <p:cNvGrpSpPr/>
        <p:nvPr/>
      </p:nvGrpSpPr>
      <p:grpSpPr>
        <a:xfrm>
          <a:off x="0" y="0"/>
          <a:ext cx="0" cy="0"/>
          <a:chOff x="0" y="0"/>
          <a:chExt cx="0" cy="0"/>
        </a:xfrm>
      </p:grpSpPr>
      <p:sp>
        <p:nvSpPr>
          <p:cNvPr id="1344" name="Google Shape;1344;p37"/>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grpSp>
        <p:nvGrpSpPr>
          <p:cNvPr id="1345" name="Google Shape;1345;p37"/>
          <p:cNvGrpSpPr/>
          <p:nvPr/>
        </p:nvGrpSpPr>
        <p:grpSpPr>
          <a:xfrm>
            <a:off x="-6096" y="-3429"/>
            <a:ext cx="9156192" cy="5150358"/>
            <a:chOff x="0" y="0"/>
            <a:chExt cx="12192000" cy="6858000"/>
          </a:xfrm>
        </p:grpSpPr>
        <p:sp>
          <p:nvSpPr>
            <p:cNvPr id="1346" name="Google Shape;1346;p37"/>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47" name="Google Shape;1347;p37"/>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48" name="Google Shape;1348;p37"/>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49" name="Google Shape;1349;p37"/>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50" name="Google Shape;1350;p37"/>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51" name="Google Shape;1351;p37"/>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52" name="Google Shape;1352;p37"/>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53" name="Google Shape;1353;p37"/>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54" name="Google Shape;1354;p37"/>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55" name="Google Shape;1355;p37"/>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56" name="Google Shape;1356;p37"/>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57" name="Google Shape;1357;p37"/>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58" name="Google Shape;1358;p37"/>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59" name="Google Shape;1359;p37"/>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60" name="Google Shape;1360;p37"/>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61" name="Google Shape;1361;p37"/>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62" name="Google Shape;1362;p37"/>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63" name="Google Shape;1363;p37"/>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64" name="Google Shape;1364;p37"/>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65" name="Google Shape;1365;p37"/>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66" name="Google Shape;1366;p37"/>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67" name="Google Shape;1367;p37"/>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68" name="Google Shape;1368;p37"/>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69" name="Google Shape;1369;p37"/>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70" name="Google Shape;1370;p37"/>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71" name="Google Shape;1371;p37"/>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72" name="Google Shape;1372;p37"/>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73" name="Google Shape;1373;p37"/>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74" name="Google Shape;1374;p37"/>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75" name="Google Shape;1375;p37"/>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76" name="Google Shape;1376;p37"/>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77" name="Google Shape;1377;p37"/>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78" name="Google Shape;1378;p37"/>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79" name="Google Shape;1379;p37"/>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80" name="Google Shape;1380;p37"/>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81" name="Google Shape;1381;p37"/>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82" name="Google Shape;1382;p37"/>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83" name="Google Shape;1383;p37"/>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84" name="Google Shape;1384;p37"/>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85" name="Google Shape;1385;p37"/>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86" name="Google Shape;1386;p37"/>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87" name="Google Shape;1387;p37"/>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88" name="Google Shape;1388;p37"/>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89" name="Google Shape;1389;p37"/>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90" name="Google Shape;1390;p37"/>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91" name="Google Shape;1391;p37"/>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92" name="Google Shape;1392;p37"/>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93" name="Google Shape;1393;p37"/>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94" name="Google Shape;1394;p37"/>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95" name="Google Shape;1395;p37"/>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96" name="Google Shape;1396;p37"/>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97" name="Google Shape;1397;p37"/>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98" name="Google Shape;1398;p37"/>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99" name="Google Shape;1399;p37"/>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00" name="Google Shape;1400;p37"/>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01" name="Google Shape;1401;p37"/>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02" name="Google Shape;1402;p37"/>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03" name="Google Shape;1403;p37"/>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04" name="Google Shape;1404;p37"/>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1405" name="Google Shape;1405;p37"/>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6" name="Google Shape;1406;p37"/>
          <p:cNvSpPr txBox="1"/>
          <p:nvPr>
            <p:ph type="title"/>
          </p:nvPr>
        </p:nvSpPr>
        <p:spPr>
          <a:xfrm>
            <a:off x="208725" y="344175"/>
            <a:ext cx="6167700" cy="2005200"/>
          </a:xfrm>
          <a:prstGeom prst="rect">
            <a:avLst/>
          </a:prstGeom>
        </p:spPr>
        <p:txBody>
          <a:bodyPr anchorCtr="0" anchor="t" bIns="91425" lIns="91425" spcFirstLastPara="1" rIns="91425" wrap="square" tIns="91425">
            <a:sp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407" name="Google Shape;1407;p37"/>
          <p:cNvSpPr txBox="1"/>
          <p:nvPr>
            <p:ph idx="1" type="body"/>
          </p:nvPr>
        </p:nvSpPr>
        <p:spPr>
          <a:xfrm>
            <a:off x="1173600" y="2751950"/>
            <a:ext cx="3054300" cy="1913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1408" name="Google Shape;1408;p37"/>
          <p:cNvSpPr txBox="1"/>
          <p:nvPr>
            <p:ph idx="2" type="subTitle"/>
          </p:nvPr>
        </p:nvSpPr>
        <p:spPr>
          <a:xfrm>
            <a:off x="1173600" y="2160100"/>
            <a:ext cx="3054300" cy="5229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9" name="Google Shape;1409;p37"/>
          <p:cNvSpPr txBox="1"/>
          <p:nvPr>
            <p:ph idx="3" type="body"/>
          </p:nvPr>
        </p:nvSpPr>
        <p:spPr>
          <a:xfrm>
            <a:off x="4916100" y="2751950"/>
            <a:ext cx="3054300" cy="1913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1410" name="Google Shape;1410;p37"/>
          <p:cNvSpPr txBox="1"/>
          <p:nvPr>
            <p:ph idx="4" type="subTitle"/>
          </p:nvPr>
        </p:nvSpPr>
        <p:spPr>
          <a:xfrm>
            <a:off x="4916100" y="2160100"/>
            <a:ext cx="3054300" cy="5229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1" name="Google Shape;1411;p37"/>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1_1_1_1_1_1_1_1_1_1_2_1_1_1_1_1_1_1_1_1_1_1_1_1">
    <p:spTree>
      <p:nvGrpSpPr>
        <p:cNvPr id="1412" name="Shape 1412"/>
        <p:cNvGrpSpPr/>
        <p:nvPr/>
      </p:nvGrpSpPr>
      <p:grpSpPr>
        <a:xfrm>
          <a:off x="0" y="0"/>
          <a:ext cx="0" cy="0"/>
          <a:chOff x="0" y="0"/>
          <a:chExt cx="0" cy="0"/>
        </a:xfrm>
      </p:grpSpPr>
      <p:sp>
        <p:nvSpPr>
          <p:cNvPr id="1413" name="Google Shape;1413;p38"/>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grpSp>
        <p:nvGrpSpPr>
          <p:cNvPr id="1414" name="Google Shape;1414;p38"/>
          <p:cNvGrpSpPr/>
          <p:nvPr/>
        </p:nvGrpSpPr>
        <p:grpSpPr>
          <a:xfrm>
            <a:off x="-6096" y="-3429"/>
            <a:ext cx="9156192" cy="5150358"/>
            <a:chOff x="0" y="0"/>
            <a:chExt cx="12192000" cy="6858000"/>
          </a:xfrm>
        </p:grpSpPr>
        <p:sp>
          <p:nvSpPr>
            <p:cNvPr id="1415" name="Google Shape;1415;p38"/>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16" name="Google Shape;1416;p38"/>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17" name="Google Shape;1417;p38"/>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18" name="Google Shape;1418;p38"/>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19" name="Google Shape;1419;p38"/>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20" name="Google Shape;1420;p38"/>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21" name="Google Shape;1421;p38"/>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22" name="Google Shape;1422;p38"/>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23" name="Google Shape;1423;p38"/>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24" name="Google Shape;1424;p38"/>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25" name="Google Shape;1425;p38"/>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26" name="Google Shape;1426;p38"/>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27" name="Google Shape;1427;p38"/>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28" name="Google Shape;1428;p38"/>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29" name="Google Shape;1429;p38"/>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30" name="Google Shape;1430;p38"/>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31" name="Google Shape;1431;p38"/>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32" name="Google Shape;1432;p38"/>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33" name="Google Shape;1433;p38"/>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34" name="Google Shape;1434;p38"/>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35" name="Google Shape;1435;p38"/>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36" name="Google Shape;1436;p38"/>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37" name="Google Shape;1437;p38"/>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38" name="Google Shape;1438;p38"/>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39" name="Google Shape;1439;p38"/>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40" name="Google Shape;1440;p38"/>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41" name="Google Shape;1441;p38"/>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42" name="Google Shape;1442;p38"/>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43" name="Google Shape;1443;p38"/>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44" name="Google Shape;1444;p38"/>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45" name="Google Shape;1445;p38"/>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46" name="Google Shape;1446;p38"/>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47" name="Google Shape;1447;p38"/>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48" name="Google Shape;1448;p38"/>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49" name="Google Shape;1449;p38"/>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50" name="Google Shape;1450;p38"/>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51" name="Google Shape;1451;p38"/>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52" name="Google Shape;1452;p38"/>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53" name="Google Shape;1453;p38"/>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54" name="Google Shape;1454;p38"/>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55" name="Google Shape;1455;p38"/>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56" name="Google Shape;1456;p38"/>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57" name="Google Shape;1457;p38"/>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58" name="Google Shape;1458;p38"/>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59" name="Google Shape;1459;p38"/>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60" name="Google Shape;1460;p38"/>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61" name="Google Shape;1461;p38"/>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62" name="Google Shape;1462;p38"/>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63" name="Google Shape;1463;p38"/>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64" name="Google Shape;1464;p38"/>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65" name="Google Shape;1465;p38"/>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66" name="Google Shape;1466;p38"/>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67" name="Google Shape;1467;p38"/>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68" name="Google Shape;1468;p38"/>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69" name="Google Shape;1469;p38"/>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70" name="Google Shape;1470;p38"/>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71" name="Google Shape;1471;p38"/>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72" name="Google Shape;1472;p38"/>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73" name="Google Shape;1473;p38"/>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1474" name="Google Shape;1474;p38"/>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75" name="Google Shape;1475;p38"/>
          <p:cNvSpPr txBox="1"/>
          <p:nvPr>
            <p:ph type="title"/>
          </p:nvPr>
        </p:nvSpPr>
        <p:spPr>
          <a:xfrm>
            <a:off x="208725" y="344175"/>
            <a:ext cx="6167700" cy="2005200"/>
          </a:xfrm>
          <a:prstGeom prst="rect">
            <a:avLst/>
          </a:prstGeom>
        </p:spPr>
        <p:txBody>
          <a:bodyPr anchorCtr="0" anchor="t" bIns="91425" lIns="91425" spcFirstLastPara="1" rIns="91425" wrap="square" tIns="91425">
            <a:sp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476" name="Google Shape;1476;p38"/>
          <p:cNvSpPr txBox="1"/>
          <p:nvPr>
            <p:ph idx="1" type="body"/>
          </p:nvPr>
        </p:nvSpPr>
        <p:spPr>
          <a:xfrm>
            <a:off x="208725" y="2751950"/>
            <a:ext cx="2531100" cy="1913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1477" name="Google Shape;1477;p38"/>
          <p:cNvSpPr txBox="1"/>
          <p:nvPr>
            <p:ph idx="2" type="subTitle"/>
          </p:nvPr>
        </p:nvSpPr>
        <p:spPr>
          <a:xfrm>
            <a:off x="208725" y="2160100"/>
            <a:ext cx="2531100" cy="5229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8" name="Google Shape;1478;p38"/>
          <p:cNvSpPr txBox="1"/>
          <p:nvPr>
            <p:ph idx="3" type="body"/>
          </p:nvPr>
        </p:nvSpPr>
        <p:spPr>
          <a:xfrm>
            <a:off x="3310098" y="2751950"/>
            <a:ext cx="2531100" cy="1913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1479" name="Google Shape;1479;p38"/>
          <p:cNvSpPr txBox="1"/>
          <p:nvPr>
            <p:ph idx="4" type="subTitle"/>
          </p:nvPr>
        </p:nvSpPr>
        <p:spPr>
          <a:xfrm>
            <a:off x="3310098" y="2160100"/>
            <a:ext cx="2531100" cy="5229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80" name="Google Shape;1480;p38"/>
          <p:cNvSpPr txBox="1"/>
          <p:nvPr>
            <p:ph idx="5" type="body"/>
          </p:nvPr>
        </p:nvSpPr>
        <p:spPr>
          <a:xfrm>
            <a:off x="6411471" y="2751950"/>
            <a:ext cx="2531100" cy="1913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1481" name="Google Shape;1481;p38"/>
          <p:cNvSpPr txBox="1"/>
          <p:nvPr>
            <p:ph idx="6" type="subTitle"/>
          </p:nvPr>
        </p:nvSpPr>
        <p:spPr>
          <a:xfrm>
            <a:off x="6411471" y="2160100"/>
            <a:ext cx="2531100" cy="5229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82" name="Google Shape;1482;p38"/>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
  <p:cSld name="CUSTOM_1_1_1_1_1_1_1_1_1_1_2_1_1_1_1_1_1_1_1_1_1_1_1_1_1">
    <p:spTree>
      <p:nvGrpSpPr>
        <p:cNvPr id="1483" name="Shape 1483"/>
        <p:cNvGrpSpPr/>
        <p:nvPr/>
      </p:nvGrpSpPr>
      <p:grpSpPr>
        <a:xfrm>
          <a:off x="0" y="0"/>
          <a:ext cx="0" cy="0"/>
          <a:chOff x="0" y="0"/>
          <a:chExt cx="0" cy="0"/>
        </a:xfrm>
      </p:grpSpPr>
      <p:sp>
        <p:nvSpPr>
          <p:cNvPr id="1484" name="Google Shape;1484;p39"/>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grpSp>
        <p:nvGrpSpPr>
          <p:cNvPr id="1485" name="Google Shape;1485;p39"/>
          <p:cNvGrpSpPr/>
          <p:nvPr/>
        </p:nvGrpSpPr>
        <p:grpSpPr>
          <a:xfrm>
            <a:off x="-6096" y="-3429"/>
            <a:ext cx="9156192" cy="5150358"/>
            <a:chOff x="0" y="0"/>
            <a:chExt cx="12192000" cy="6858000"/>
          </a:xfrm>
        </p:grpSpPr>
        <p:sp>
          <p:nvSpPr>
            <p:cNvPr id="1486" name="Google Shape;1486;p39"/>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87" name="Google Shape;1487;p39"/>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88" name="Google Shape;1488;p39"/>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89" name="Google Shape;1489;p39"/>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90" name="Google Shape;1490;p39"/>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91" name="Google Shape;1491;p39"/>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92" name="Google Shape;1492;p39"/>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93" name="Google Shape;1493;p39"/>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94" name="Google Shape;1494;p39"/>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95" name="Google Shape;1495;p39"/>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96" name="Google Shape;1496;p39"/>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97" name="Google Shape;1497;p39"/>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98" name="Google Shape;1498;p39"/>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99" name="Google Shape;1499;p39"/>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00" name="Google Shape;1500;p39"/>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01" name="Google Shape;1501;p39"/>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02" name="Google Shape;1502;p39"/>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03" name="Google Shape;1503;p39"/>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04" name="Google Shape;1504;p39"/>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05" name="Google Shape;1505;p39"/>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06" name="Google Shape;1506;p39"/>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07" name="Google Shape;1507;p39"/>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08" name="Google Shape;1508;p39"/>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09" name="Google Shape;1509;p39"/>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10" name="Google Shape;1510;p39"/>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11" name="Google Shape;1511;p39"/>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12" name="Google Shape;1512;p39"/>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13" name="Google Shape;1513;p39"/>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14" name="Google Shape;1514;p39"/>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15" name="Google Shape;1515;p39"/>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16" name="Google Shape;1516;p39"/>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17" name="Google Shape;1517;p39"/>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18" name="Google Shape;1518;p39"/>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19" name="Google Shape;1519;p39"/>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20" name="Google Shape;1520;p39"/>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21" name="Google Shape;1521;p39"/>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22" name="Google Shape;1522;p39"/>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23" name="Google Shape;1523;p39"/>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24" name="Google Shape;1524;p39"/>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25" name="Google Shape;1525;p39"/>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26" name="Google Shape;1526;p39"/>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27" name="Google Shape;1527;p39"/>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28" name="Google Shape;1528;p39"/>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29" name="Google Shape;1529;p39"/>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30" name="Google Shape;1530;p39"/>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31" name="Google Shape;1531;p39"/>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32" name="Google Shape;1532;p39"/>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33" name="Google Shape;1533;p39"/>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34" name="Google Shape;1534;p39"/>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35" name="Google Shape;1535;p39"/>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36" name="Google Shape;1536;p39"/>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37" name="Google Shape;1537;p39"/>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38" name="Google Shape;1538;p39"/>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39" name="Google Shape;1539;p39"/>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40" name="Google Shape;1540;p39"/>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41" name="Google Shape;1541;p39"/>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42" name="Google Shape;1542;p39"/>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43" name="Google Shape;1543;p39"/>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44" name="Google Shape;1544;p39"/>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1545" name="Google Shape;1545;p39"/>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46" name="Google Shape;1546;p39"/>
          <p:cNvSpPr txBox="1"/>
          <p:nvPr>
            <p:ph type="title"/>
          </p:nvPr>
        </p:nvSpPr>
        <p:spPr>
          <a:xfrm>
            <a:off x="208725" y="344175"/>
            <a:ext cx="6167700" cy="2005200"/>
          </a:xfrm>
          <a:prstGeom prst="rect">
            <a:avLst/>
          </a:prstGeom>
        </p:spPr>
        <p:txBody>
          <a:bodyPr anchorCtr="0" anchor="t" bIns="91425" lIns="91425" spcFirstLastPara="1" rIns="91425" wrap="square" tIns="91425">
            <a:sp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47" name="Google Shape;1547;p39"/>
          <p:cNvSpPr txBox="1"/>
          <p:nvPr>
            <p:ph idx="1" type="body"/>
          </p:nvPr>
        </p:nvSpPr>
        <p:spPr>
          <a:xfrm>
            <a:off x="208725" y="2751950"/>
            <a:ext cx="1870500" cy="1913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1548" name="Google Shape;1548;p39"/>
          <p:cNvSpPr txBox="1"/>
          <p:nvPr>
            <p:ph idx="2" type="subTitle"/>
          </p:nvPr>
        </p:nvSpPr>
        <p:spPr>
          <a:xfrm>
            <a:off x="208725" y="2160100"/>
            <a:ext cx="1870500" cy="5229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49" name="Google Shape;1549;p39"/>
          <p:cNvSpPr txBox="1"/>
          <p:nvPr>
            <p:ph idx="3" type="body"/>
          </p:nvPr>
        </p:nvSpPr>
        <p:spPr>
          <a:xfrm>
            <a:off x="2500573" y="2751950"/>
            <a:ext cx="1870500" cy="1913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1550" name="Google Shape;1550;p39"/>
          <p:cNvSpPr txBox="1"/>
          <p:nvPr>
            <p:ph idx="4" type="subTitle"/>
          </p:nvPr>
        </p:nvSpPr>
        <p:spPr>
          <a:xfrm>
            <a:off x="2500573" y="2160100"/>
            <a:ext cx="1870500" cy="5229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1" name="Google Shape;1551;p39"/>
          <p:cNvSpPr txBox="1"/>
          <p:nvPr>
            <p:ph idx="5" type="body"/>
          </p:nvPr>
        </p:nvSpPr>
        <p:spPr>
          <a:xfrm>
            <a:off x="4792421" y="2751950"/>
            <a:ext cx="1870500" cy="1913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1552" name="Google Shape;1552;p39"/>
          <p:cNvSpPr txBox="1"/>
          <p:nvPr>
            <p:ph idx="6" type="subTitle"/>
          </p:nvPr>
        </p:nvSpPr>
        <p:spPr>
          <a:xfrm>
            <a:off x="4792421" y="2160100"/>
            <a:ext cx="1870500" cy="5229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3" name="Google Shape;1553;p39"/>
          <p:cNvSpPr txBox="1"/>
          <p:nvPr>
            <p:ph idx="7" type="body"/>
          </p:nvPr>
        </p:nvSpPr>
        <p:spPr>
          <a:xfrm>
            <a:off x="7084271" y="2751950"/>
            <a:ext cx="1870500" cy="1913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1554" name="Google Shape;1554;p39"/>
          <p:cNvSpPr txBox="1"/>
          <p:nvPr>
            <p:ph idx="8" type="subTitle"/>
          </p:nvPr>
        </p:nvSpPr>
        <p:spPr>
          <a:xfrm>
            <a:off x="7084271" y="2160100"/>
            <a:ext cx="1870500" cy="5229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5" name="Google Shape;1555;p39"/>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CUSTOM_1_1_1_1_1_1_1_1_1_1_2_1_1_1_1_1_1_1_1_1_1_1_1_1_1_1">
    <p:spTree>
      <p:nvGrpSpPr>
        <p:cNvPr id="1556" name="Shape 1556"/>
        <p:cNvGrpSpPr/>
        <p:nvPr/>
      </p:nvGrpSpPr>
      <p:grpSpPr>
        <a:xfrm>
          <a:off x="0" y="0"/>
          <a:ext cx="0" cy="0"/>
          <a:chOff x="0" y="0"/>
          <a:chExt cx="0" cy="0"/>
        </a:xfrm>
      </p:grpSpPr>
      <p:sp>
        <p:nvSpPr>
          <p:cNvPr id="1557" name="Google Shape;1557;p40"/>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grpSp>
        <p:nvGrpSpPr>
          <p:cNvPr id="1558" name="Google Shape;1558;p40"/>
          <p:cNvGrpSpPr/>
          <p:nvPr/>
        </p:nvGrpSpPr>
        <p:grpSpPr>
          <a:xfrm>
            <a:off x="-6096" y="-3429"/>
            <a:ext cx="9156192" cy="5150358"/>
            <a:chOff x="0" y="0"/>
            <a:chExt cx="12192000" cy="6858000"/>
          </a:xfrm>
        </p:grpSpPr>
        <p:sp>
          <p:nvSpPr>
            <p:cNvPr id="1559" name="Google Shape;1559;p40"/>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60" name="Google Shape;1560;p40"/>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61" name="Google Shape;1561;p40"/>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62" name="Google Shape;1562;p40"/>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63" name="Google Shape;1563;p40"/>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64" name="Google Shape;1564;p40"/>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65" name="Google Shape;1565;p40"/>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66" name="Google Shape;1566;p40"/>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67" name="Google Shape;1567;p40"/>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68" name="Google Shape;1568;p40"/>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69" name="Google Shape;1569;p40"/>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70" name="Google Shape;1570;p40"/>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71" name="Google Shape;1571;p40"/>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72" name="Google Shape;1572;p40"/>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73" name="Google Shape;1573;p40"/>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74" name="Google Shape;1574;p40"/>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75" name="Google Shape;1575;p40"/>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76" name="Google Shape;1576;p40"/>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77" name="Google Shape;1577;p40"/>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78" name="Google Shape;1578;p40"/>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79" name="Google Shape;1579;p40"/>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80" name="Google Shape;1580;p40"/>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81" name="Google Shape;1581;p40"/>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82" name="Google Shape;1582;p40"/>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83" name="Google Shape;1583;p40"/>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84" name="Google Shape;1584;p40"/>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85" name="Google Shape;1585;p40"/>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86" name="Google Shape;1586;p40"/>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87" name="Google Shape;1587;p40"/>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88" name="Google Shape;1588;p40"/>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89" name="Google Shape;1589;p40"/>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90" name="Google Shape;1590;p40"/>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91" name="Google Shape;1591;p40"/>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92" name="Google Shape;1592;p40"/>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93" name="Google Shape;1593;p40"/>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94" name="Google Shape;1594;p40"/>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95" name="Google Shape;1595;p40"/>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96" name="Google Shape;1596;p40"/>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97" name="Google Shape;1597;p40"/>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98" name="Google Shape;1598;p40"/>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99" name="Google Shape;1599;p40"/>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00" name="Google Shape;1600;p40"/>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01" name="Google Shape;1601;p40"/>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02" name="Google Shape;1602;p40"/>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03" name="Google Shape;1603;p40"/>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04" name="Google Shape;1604;p40"/>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05" name="Google Shape;1605;p40"/>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06" name="Google Shape;1606;p40"/>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07" name="Google Shape;1607;p40"/>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08" name="Google Shape;1608;p40"/>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09" name="Google Shape;1609;p40"/>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10" name="Google Shape;1610;p40"/>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11" name="Google Shape;1611;p40"/>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12" name="Google Shape;1612;p40"/>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13" name="Google Shape;1613;p40"/>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14" name="Google Shape;1614;p40"/>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15" name="Google Shape;1615;p40"/>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16" name="Google Shape;1616;p40"/>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17" name="Google Shape;1617;p40"/>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1618" name="Google Shape;1618;p40"/>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19" name="Google Shape;1619;p40"/>
          <p:cNvSpPr txBox="1"/>
          <p:nvPr>
            <p:ph type="title"/>
          </p:nvPr>
        </p:nvSpPr>
        <p:spPr>
          <a:xfrm>
            <a:off x="208725" y="344175"/>
            <a:ext cx="6167700" cy="2005200"/>
          </a:xfrm>
          <a:prstGeom prst="rect">
            <a:avLst/>
          </a:prstGeom>
        </p:spPr>
        <p:txBody>
          <a:bodyPr anchorCtr="0" anchor="t" bIns="91425" lIns="91425" spcFirstLastPara="1" rIns="91425" wrap="square" tIns="91425">
            <a:sp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20" name="Google Shape;1620;p40"/>
          <p:cNvSpPr/>
          <p:nvPr>
            <p:ph idx="2" type="pic"/>
          </p:nvPr>
        </p:nvSpPr>
        <p:spPr>
          <a:xfrm>
            <a:off x="213450" y="2022825"/>
            <a:ext cx="8717100" cy="2837700"/>
          </a:xfrm>
          <a:prstGeom prst="roundRect">
            <a:avLst>
              <a:gd fmla="val 4123" name="adj"/>
            </a:avLst>
          </a:prstGeom>
          <a:noFill/>
          <a:ln>
            <a:noFill/>
          </a:ln>
        </p:spPr>
      </p:sp>
      <p:sp>
        <p:nvSpPr>
          <p:cNvPr id="1621" name="Google Shape;1621;p40"/>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1_1_1_1_1_1_1_1_1_1_2_1_1_1_1_1_1_1_1_1_1_1_1_1_1_1_1">
    <p:spTree>
      <p:nvGrpSpPr>
        <p:cNvPr id="1622" name="Shape 1622"/>
        <p:cNvGrpSpPr/>
        <p:nvPr/>
      </p:nvGrpSpPr>
      <p:grpSpPr>
        <a:xfrm>
          <a:off x="0" y="0"/>
          <a:ext cx="0" cy="0"/>
          <a:chOff x="0" y="0"/>
          <a:chExt cx="0" cy="0"/>
        </a:xfrm>
      </p:grpSpPr>
      <p:sp>
        <p:nvSpPr>
          <p:cNvPr id="1623" name="Google Shape;1623;p41"/>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grpSp>
        <p:nvGrpSpPr>
          <p:cNvPr id="1624" name="Google Shape;1624;p41"/>
          <p:cNvGrpSpPr/>
          <p:nvPr/>
        </p:nvGrpSpPr>
        <p:grpSpPr>
          <a:xfrm>
            <a:off x="-6096" y="-3429"/>
            <a:ext cx="9156192" cy="5150358"/>
            <a:chOff x="0" y="0"/>
            <a:chExt cx="12192000" cy="6858000"/>
          </a:xfrm>
        </p:grpSpPr>
        <p:sp>
          <p:nvSpPr>
            <p:cNvPr id="1625" name="Google Shape;1625;p41"/>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26" name="Google Shape;1626;p41"/>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27" name="Google Shape;1627;p41"/>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28" name="Google Shape;1628;p41"/>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29" name="Google Shape;1629;p41"/>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30" name="Google Shape;1630;p41"/>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31" name="Google Shape;1631;p41"/>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32" name="Google Shape;1632;p41"/>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33" name="Google Shape;1633;p41"/>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34" name="Google Shape;1634;p41"/>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35" name="Google Shape;1635;p41"/>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36" name="Google Shape;1636;p41"/>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37" name="Google Shape;1637;p41"/>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38" name="Google Shape;1638;p41"/>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39" name="Google Shape;1639;p41"/>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40" name="Google Shape;1640;p41"/>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41" name="Google Shape;1641;p41"/>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42" name="Google Shape;1642;p41"/>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43" name="Google Shape;1643;p41"/>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44" name="Google Shape;1644;p41"/>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45" name="Google Shape;1645;p41"/>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46" name="Google Shape;1646;p41"/>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47" name="Google Shape;1647;p41"/>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48" name="Google Shape;1648;p41"/>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49" name="Google Shape;1649;p41"/>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50" name="Google Shape;1650;p41"/>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51" name="Google Shape;1651;p41"/>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52" name="Google Shape;1652;p41"/>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53" name="Google Shape;1653;p41"/>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54" name="Google Shape;1654;p41"/>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55" name="Google Shape;1655;p41"/>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56" name="Google Shape;1656;p41"/>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57" name="Google Shape;1657;p41"/>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58" name="Google Shape;1658;p41"/>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59" name="Google Shape;1659;p41"/>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60" name="Google Shape;1660;p41"/>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61" name="Google Shape;1661;p41"/>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62" name="Google Shape;1662;p41"/>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63" name="Google Shape;1663;p41"/>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64" name="Google Shape;1664;p41"/>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65" name="Google Shape;1665;p41"/>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66" name="Google Shape;1666;p41"/>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67" name="Google Shape;1667;p41"/>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68" name="Google Shape;1668;p41"/>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69" name="Google Shape;1669;p41"/>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70" name="Google Shape;1670;p41"/>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71" name="Google Shape;1671;p41"/>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72" name="Google Shape;1672;p41"/>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73" name="Google Shape;1673;p41"/>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74" name="Google Shape;1674;p41"/>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75" name="Google Shape;1675;p41"/>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76" name="Google Shape;1676;p41"/>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77" name="Google Shape;1677;p41"/>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78" name="Google Shape;1678;p41"/>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79" name="Google Shape;1679;p41"/>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80" name="Google Shape;1680;p41"/>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81" name="Google Shape;1681;p41"/>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82" name="Google Shape;1682;p41"/>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83" name="Google Shape;1683;p41"/>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1684" name="Google Shape;1684;p41"/>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85" name="Google Shape;1685;p41"/>
          <p:cNvSpPr txBox="1"/>
          <p:nvPr>
            <p:ph type="title"/>
          </p:nvPr>
        </p:nvSpPr>
        <p:spPr>
          <a:xfrm>
            <a:off x="208725" y="344175"/>
            <a:ext cx="6167700" cy="2005200"/>
          </a:xfrm>
          <a:prstGeom prst="rect">
            <a:avLst/>
          </a:prstGeom>
        </p:spPr>
        <p:txBody>
          <a:bodyPr anchorCtr="0" anchor="t" bIns="91425" lIns="91425" spcFirstLastPara="1" rIns="91425" wrap="square" tIns="91425">
            <a:sp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86" name="Google Shape;1686;p41"/>
          <p:cNvSpPr txBox="1"/>
          <p:nvPr>
            <p:ph idx="1" type="body"/>
          </p:nvPr>
        </p:nvSpPr>
        <p:spPr>
          <a:xfrm>
            <a:off x="1173600" y="2391699"/>
            <a:ext cx="3054300" cy="6309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1687" name="Google Shape;1687;p41"/>
          <p:cNvSpPr txBox="1"/>
          <p:nvPr>
            <p:ph idx="2" type="subTitle"/>
          </p:nvPr>
        </p:nvSpPr>
        <p:spPr>
          <a:xfrm>
            <a:off x="1173600" y="2160100"/>
            <a:ext cx="3054300" cy="2046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8" name="Google Shape;1688;p41"/>
          <p:cNvSpPr txBox="1"/>
          <p:nvPr>
            <p:ph idx="3" type="body"/>
          </p:nvPr>
        </p:nvSpPr>
        <p:spPr>
          <a:xfrm>
            <a:off x="4916100" y="2391699"/>
            <a:ext cx="3054300" cy="6309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1689" name="Google Shape;1689;p41"/>
          <p:cNvSpPr txBox="1"/>
          <p:nvPr>
            <p:ph idx="4" type="subTitle"/>
          </p:nvPr>
        </p:nvSpPr>
        <p:spPr>
          <a:xfrm>
            <a:off x="4916100" y="2160100"/>
            <a:ext cx="3054300" cy="2046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0" name="Google Shape;1690;p41"/>
          <p:cNvSpPr/>
          <p:nvPr>
            <p:ph idx="5" type="pic"/>
          </p:nvPr>
        </p:nvSpPr>
        <p:spPr>
          <a:xfrm>
            <a:off x="1173600" y="3022475"/>
            <a:ext cx="3054300" cy="1864500"/>
          </a:xfrm>
          <a:prstGeom prst="roundRect">
            <a:avLst>
              <a:gd fmla="val 3854" name="adj"/>
            </a:avLst>
          </a:prstGeom>
          <a:noFill/>
          <a:ln>
            <a:noFill/>
          </a:ln>
        </p:spPr>
      </p:sp>
      <p:sp>
        <p:nvSpPr>
          <p:cNvPr id="1691" name="Google Shape;1691;p41"/>
          <p:cNvSpPr/>
          <p:nvPr>
            <p:ph idx="6" type="pic"/>
          </p:nvPr>
        </p:nvSpPr>
        <p:spPr>
          <a:xfrm>
            <a:off x="4916100" y="3022475"/>
            <a:ext cx="3054300" cy="1864500"/>
          </a:xfrm>
          <a:prstGeom prst="roundRect">
            <a:avLst>
              <a:gd fmla="val 3854" name="adj"/>
            </a:avLst>
          </a:prstGeom>
          <a:noFill/>
          <a:ln>
            <a:noFill/>
          </a:ln>
        </p:spPr>
      </p:sp>
      <p:sp>
        <p:nvSpPr>
          <p:cNvPr id="1692" name="Google Shape;1692;p41"/>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1_1_1_1_1_1_1_1_1_1_2_1_1_1_1_1_1_1_1_1_1_1_1_1_1_1_1_1">
    <p:spTree>
      <p:nvGrpSpPr>
        <p:cNvPr id="1693" name="Shape 1693"/>
        <p:cNvGrpSpPr/>
        <p:nvPr/>
      </p:nvGrpSpPr>
      <p:grpSpPr>
        <a:xfrm>
          <a:off x="0" y="0"/>
          <a:ext cx="0" cy="0"/>
          <a:chOff x="0" y="0"/>
          <a:chExt cx="0" cy="0"/>
        </a:xfrm>
      </p:grpSpPr>
      <p:sp>
        <p:nvSpPr>
          <p:cNvPr id="1694" name="Google Shape;1694;p42"/>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grpSp>
        <p:nvGrpSpPr>
          <p:cNvPr id="1695" name="Google Shape;1695;p42"/>
          <p:cNvGrpSpPr/>
          <p:nvPr/>
        </p:nvGrpSpPr>
        <p:grpSpPr>
          <a:xfrm>
            <a:off x="-6096" y="-3429"/>
            <a:ext cx="9156192" cy="5150358"/>
            <a:chOff x="0" y="0"/>
            <a:chExt cx="12192000" cy="6858000"/>
          </a:xfrm>
        </p:grpSpPr>
        <p:sp>
          <p:nvSpPr>
            <p:cNvPr id="1696" name="Google Shape;1696;p42"/>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97" name="Google Shape;1697;p42"/>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98" name="Google Shape;1698;p42"/>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99" name="Google Shape;1699;p42"/>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00" name="Google Shape;1700;p42"/>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01" name="Google Shape;1701;p42"/>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02" name="Google Shape;1702;p42"/>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03" name="Google Shape;1703;p42"/>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04" name="Google Shape;1704;p42"/>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05" name="Google Shape;1705;p42"/>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06" name="Google Shape;1706;p42"/>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07" name="Google Shape;1707;p42"/>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08" name="Google Shape;1708;p42"/>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09" name="Google Shape;1709;p42"/>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10" name="Google Shape;1710;p42"/>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11" name="Google Shape;1711;p42"/>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12" name="Google Shape;1712;p42"/>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13" name="Google Shape;1713;p42"/>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14" name="Google Shape;1714;p42"/>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15" name="Google Shape;1715;p42"/>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16" name="Google Shape;1716;p42"/>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17" name="Google Shape;1717;p42"/>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18" name="Google Shape;1718;p42"/>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19" name="Google Shape;1719;p42"/>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20" name="Google Shape;1720;p42"/>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21" name="Google Shape;1721;p42"/>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22" name="Google Shape;1722;p42"/>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23" name="Google Shape;1723;p42"/>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24" name="Google Shape;1724;p42"/>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25" name="Google Shape;1725;p42"/>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26" name="Google Shape;1726;p42"/>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27" name="Google Shape;1727;p42"/>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28" name="Google Shape;1728;p42"/>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29" name="Google Shape;1729;p42"/>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30" name="Google Shape;1730;p42"/>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31" name="Google Shape;1731;p42"/>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32" name="Google Shape;1732;p42"/>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33" name="Google Shape;1733;p42"/>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34" name="Google Shape;1734;p42"/>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35" name="Google Shape;1735;p42"/>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36" name="Google Shape;1736;p42"/>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37" name="Google Shape;1737;p42"/>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38" name="Google Shape;1738;p42"/>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39" name="Google Shape;1739;p42"/>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40" name="Google Shape;1740;p42"/>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41" name="Google Shape;1741;p42"/>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42" name="Google Shape;1742;p42"/>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43" name="Google Shape;1743;p42"/>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44" name="Google Shape;1744;p42"/>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45" name="Google Shape;1745;p42"/>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46" name="Google Shape;1746;p42"/>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47" name="Google Shape;1747;p42"/>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48" name="Google Shape;1748;p42"/>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49" name="Google Shape;1749;p42"/>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50" name="Google Shape;1750;p42"/>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51" name="Google Shape;1751;p42"/>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52" name="Google Shape;1752;p42"/>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53" name="Google Shape;1753;p42"/>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54" name="Google Shape;1754;p42"/>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1755" name="Google Shape;1755;p42"/>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56" name="Google Shape;1756;p42"/>
          <p:cNvSpPr txBox="1"/>
          <p:nvPr>
            <p:ph type="title"/>
          </p:nvPr>
        </p:nvSpPr>
        <p:spPr>
          <a:xfrm>
            <a:off x="208725" y="344175"/>
            <a:ext cx="6167700" cy="2005200"/>
          </a:xfrm>
          <a:prstGeom prst="rect">
            <a:avLst/>
          </a:prstGeom>
        </p:spPr>
        <p:txBody>
          <a:bodyPr anchorCtr="0" anchor="t" bIns="91425" lIns="91425" spcFirstLastPara="1" rIns="91425" wrap="square" tIns="91425">
            <a:sp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57" name="Google Shape;1757;p42"/>
          <p:cNvSpPr txBox="1"/>
          <p:nvPr>
            <p:ph idx="1" type="body"/>
          </p:nvPr>
        </p:nvSpPr>
        <p:spPr>
          <a:xfrm>
            <a:off x="423750" y="2391699"/>
            <a:ext cx="2586900" cy="6309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1758" name="Google Shape;1758;p42"/>
          <p:cNvSpPr txBox="1"/>
          <p:nvPr>
            <p:ph idx="2" type="subTitle"/>
          </p:nvPr>
        </p:nvSpPr>
        <p:spPr>
          <a:xfrm>
            <a:off x="423750" y="2160100"/>
            <a:ext cx="2586900" cy="2046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59" name="Google Shape;1759;p42"/>
          <p:cNvSpPr txBox="1"/>
          <p:nvPr>
            <p:ph idx="3" type="body"/>
          </p:nvPr>
        </p:nvSpPr>
        <p:spPr>
          <a:xfrm>
            <a:off x="3276074" y="2391699"/>
            <a:ext cx="2586900" cy="6309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1760" name="Google Shape;1760;p42"/>
          <p:cNvSpPr txBox="1"/>
          <p:nvPr>
            <p:ph idx="4" type="subTitle"/>
          </p:nvPr>
        </p:nvSpPr>
        <p:spPr>
          <a:xfrm>
            <a:off x="3276071" y="2160100"/>
            <a:ext cx="2586900" cy="2046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61" name="Google Shape;1761;p42"/>
          <p:cNvSpPr/>
          <p:nvPr>
            <p:ph idx="5" type="pic"/>
          </p:nvPr>
        </p:nvSpPr>
        <p:spPr>
          <a:xfrm>
            <a:off x="423750" y="3022475"/>
            <a:ext cx="2586900" cy="1864500"/>
          </a:xfrm>
          <a:prstGeom prst="roundRect">
            <a:avLst>
              <a:gd fmla="val 3854" name="adj"/>
            </a:avLst>
          </a:prstGeom>
          <a:noFill/>
          <a:ln>
            <a:noFill/>
          </a:ln>
        </p:spPr>
      </p:sp>
      <p:sp>
        <p:nvSpPr>
          <p:cNvPr id="1762" name="Google Shape;1762;p42"/>
          <p:cNvSpPr/>
          <p:nvPr>
            <p:ph idx="6" type="pic"/>
          </p:nvPr>
        </p:nvSpPr>
        <p:spPr>
          <a:xfrm>
            <a:off x="3276071" y="3022475"/>
            <a:ext cx="2586900" cy="1864500"/>
          </a:xfrm>
          <a:prstGeom prst="roundRect">
            <a:avLst>
              <a:gd fmla="val 3854" name="adj"/>
            </a:avLst>
          </a:prstGeom>
          <a:noFill/>
          <a:ln>
            <a:noFill/>
          </a:ln>
        </p:spPr>
      </p:sp>
      <p:sp>
        <p:nvSpPr>
          <p:cNvPr id="1763" name="Google Shape;1763;p42"/>
          <p:cNvSpPr txBox="1"/>
          <p:nvPr>
            <p:ph idx="7" type="body"/>
          </p:nvPr>
        </p:nvSpPr>
        <p:spPr>
          <a:xfrm>
            <a:off x="6128397" y="2391699"/>
            <a:ext cx="2586900" cy="6309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1764" name="Google Shape;1764;p42"/>
          <p:cNvSpPr txBox="1"/>
          <p:nvPr>
            <p:ph idx="8" type="subTitle"/>
          </p:nvPr>
        </p:nvSpPr>
        <p:spPr>
          <a:xfrm>
            <a:off x="6128391" y="2160100"/>
            <a:ext cx="2586900" cy="2046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65" name="Google Shape;1765;p42"/>
          <p:cNvSpPr/>
          <p:nvPr>
            <p:ph idx="9" type="pic"/>
          </p:nvPr>
        </p:nvSpPr>
        <p:spPr>
          <a:xfrm>
            <a:off x="6128391" y="3022475"/>
            <a:ext cx="2586900" cy="1864500"/>
          </a:xfrm>
          <a:prstGeom prst="roundRect">
            <a:avLst>
              <a:gd fmla="val 3854" name="adj"/>
            </a:avLst>
          </a:prstGeom>
          <a:noFill/>
          <a:ln>
            <a:noFill/>
          </a:ln>
        </p:spPr>
      </p:sp>
      <p:sp>
        <p:nvSpPr>
          <p:cNvPr id="1766" name="Google Shape;1766;p42"/>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1_1_1_1_1_1_1_1_1_1_2_1_1_1_1_1_1_1_1_1_1_1_1_1_1_1_1_1_1">
    <p:spTree>
      <p:nvGrpSpPr>
        <p:cNvPr id="1767" name="Shape 1767"/>
        <p:cNvGrpSpPr/>
        <p:nvPr/>
      </p:nvGrpSpPr>
      <p:grpSpPr>
        <a:xfrm>
          <a:off x="0" y="0"/>
          <a:ext cx="0" cy="0"/>
          <a:chOff x="0" y="0"/>
          <a:chExt cx="0" cy="0"/>
        </a:xfrm>
      </p:grpSpPr>
      <p:sp>
        <p:nvSpPr>
          <p:cNvPr id="1768" name="Google Shape;1768;p43"/>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grpSp>
        <p:nvGrpSpPr>
          <p:cNvPr id="1769" name="Google Shape;1769;p43"/>
          <p:cNvGrpSpPr/>
          <p:nvPr/>
        </p:nvGrpSpPr>
        <p:grpSpPr>
          <a:xfrm>
            <a:off x="-6096" y="-3429"/>
            <a:ext cx="9156192" cy="5150358"/>
            <a:chOff x="0" y="0"/>
            <a:chExt cx="12192000" cy="6858000"/>
          </a:xfrm>
        </p:grpSpPr>
        <p:sp>
          <p:nvSpPr>
            <p:cNvPr id="1770" name="Google Shape;1770;p43"/>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71" name="Google Shape;1771;p43"/>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72" name="Google Shape;1772;p43"/>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73" name="Google Shape;1773;p43"/>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74" name="Google Shape;1774;p43"/>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75" name="Google Shape;1775;p43"/>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76" name="Google Shape;1776;p43"/>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77" name="Google Shape;1777;p43"/>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78" name="Google Shape;1778;p43"/>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79" name="Google Shape;1779;p43"/>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80" name="Google Shape;1780;p43"/>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81" name="Google Shape;1781;p43"/>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82" name="Google Shape;1782;p43"/>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83" name="Google Shape;1783;p43"/>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84" name="Google Shape;1784;p43"/>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85" name="Google Shape;1785;p43"/>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86" name="Google Shape;1786;p43"/>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87" name="Google Shape;1787;p43"/>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88" name="Google Shape;1788;p43"/>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89" name="Google Shape;1789;p43"/>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90" name="Google Shape;1790;p43"/>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91" name="Google Shape;1791;p43"/>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92" name="Google Shape;1792;p43"/>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93" name="Google Shape;1793;p43"/>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94" name="Google Shape;1794;p43"/>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95" name="Google Shape;1795;p43"/>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96" name="Google Shape;1796;p43"/>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97" name="Google Shape;1797;p43"/>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98" name="Google Shape;1798;p43"/>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99" name="Google Shape;1799;p43"/>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00" name="Google Shape;1800;p43"/>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01" name="Google Shape;1801;p43"/>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02" name="Google Shape;1802;p43"/>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03" name="Google Shape;1803;p43"/>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04" name="Google Shape;1804;p43"/>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05" name="Google Shape;1805;p43"/>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06" name="Google Shape;1806;p43"/>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07" name="Google Shape;1807;p43"/>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08" name="Google Shape;1808;p43"/>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09" name="Google Shape;1809;p43"/>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10" name="Google Shape;1810;p43"/>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11" name="Google Shape;1811;p43"/>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12" name="Google Shape;1812;p43"/>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13" name="Google Shape;1813;p43"/>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14" name="Google Shape;1814;p43"/>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15" name="Google Shape;1815;p43"/>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16" name="Google Shape;1816;p43"/>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17" name="Google Shape;1817;p43"/>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18" name="Google Shape;1818;p43"/>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19" name="Google Shape;1819;p43"/>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20" name="Google Shape;1820;p43"/>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21" name="Google Shape;1821;p43"/>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22" name="Google Shape;1822;p43"/>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23" name="Google Shape;1823;p43"/>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24" name="Google Shape;1824;p43"/>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25" name="Google Shape;1825;p43"/>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26" name="Google Shape;1826;p43"/>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27" name="Google Shape;1827;p43"/>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28" name="Google Shape;1828;p43"/>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1829" name="Google Shape;1829;p43"/>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30" name="Google Shape;1830;p43"/>
          <p:cNvSpPr/>
          <p:nvPr>
            <p:ph idx="2" type="pic"/>
          </p:nvPr>
        </p:nvSpPr>
        <p:spPr>
          <a:xfrm>
            <a:off x="436350" y="262350"/>
            <a:ext cx="8271300" cy="4618800"/>
          </a:xfrm>
          <a:prstGeom prst="roundRect">
            <a:avLst>
              <a:gd fmla="val 3854" name="adj"/>
            </a:avLst>
          </a:prstGeom>
          <a:noFill/>
          <a:ln>
            <a:noFill/>
          </a:ln>
        </p:spPr>
      </p:sp>
      <p:sp>
        <p:nvSpPr>
          <p:cNvPr id="1831" name="Google Shape;1831;p43"/>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1_1_1_1_1_1_1_1_1_1_2_1_1_1_1_1_1_1_1_1_1_1_1_1_1_1_1_1_1_1">
    <p:spTree>
      <p:nvGrpSpPr>
        <p:cNvPr id="1832" name="Shape 1832"/>
        <p:cNvGrpSpPr/>
        <p:nvPr/>
      </p:nvGrpSpPr>
      <p:grpSpPr>
        <a:xfrm>
          <a:off x="0" y="0"/>
          <a:ext cx="0" cy="0"/>
          <a:chOff x="0" y="0"/>
          <a:chExt cx="0" cy="0"/>
        </a:xfrm>
      </p:grpSpPr>
      <p:sp>
        <p:nvSpPr>
          <p:cNvPr id="1833" name="Google Shape;1833;p44"/>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grpSp>
        <p:nvGrpSpPr>
          <p:cNvPr id="1834" name="Google Shape;1834;p44"/>
          <p:cNvGrpSpPr/>
          <p:nvPr/>
        </p:nvGrpSpPr>
        <p:grpSpPr>
          <a:xfrm>
            <a:off x="-6096" y="-3429"/>
            <a:ext cx="9156192" cy="5150358"/>
            <a:chOff x="0" y="0"/>
            <a:chExt cx="12192000" cy="6858000"/>
          </a:xfrm>
        </p:grpSpPr>
        <p:sp>
          <p:nvSpPr>
            <p:cNvPr id="1835" name="Google Shape;1835;p44"/>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36" name="Google Shape;1836;p44"/>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37" name="Google Shape;1837;p44"/>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38" name="Google Shape;1838;p44"/>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39" name="Google Shape;1839;p44"/>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40" name="Google Shape;1840;p44"/>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41" name="Google Shape;1841;p44"/>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42" name="Google Shape;1842;p44"/>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43" name="Google Shape;1843;p44"/>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44" name="Google Shape;1844;p44"/>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45" name="Google Shape;1845;p44"/>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46" name="Google Shape;1846;p44"/>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47" name="Google Shape;1847;p44"/>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48" name="Google Shape;1848;p44"/>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49" name="Google Shape;1849;p44"/>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50" name="Google Shape;1850;p44"/>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51" name="Google Shape;1851;p44"/>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52" name="Google Shape;1852;p44"/>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53" name="Google Shape;1853;p44"/>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54" name="Google Shape;1854;p44"/>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55" name="Google Shape;1855;p44"/>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56" name="Google Shape;1856;p44"/>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57" name="Google Shape;1857;p44"/>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58" name="Google Shape;1858;p44"/>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59" name="Google Shape;1859;p44"/>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60" name="Google Shape;1860;p44"/>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61" name="Google Shape;1861;p44"/>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62" name="Google Shape;1862;p44"/>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63" name="Google Shape;1863;p44"/>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64" name="Google Shape;1864;p44"/>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65" name="Google Shape;1865;p44"/>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66" name="Google Shape;1866;p44"/>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67" name="Google Shape;1867;p44"/>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68" name="Google Shape;1868;p44"/>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69" name="Google Shape;1869;p44"/>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70" name="Google Shape;1870;p44"/>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71" name="Google Shape;1871;p44"/>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72" name="Google Shape;1872;p44"/>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73" name="Google Shape;1873;p44"/>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74" name="Google Shape;1874;p44"/>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75" name="Google Shape;1875;p44"/>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76" name="Google Shape;1876;p44"/>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77" name="Google Shape;1877;p44"/>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78" name="Google Shape;1878;p44"/>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79" name="Google Shape;1879;p44"/>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80" name="Google Shape;1880;p44"/>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81" name="Google Shape;1881;p44"/>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82" name="Google Shape;1882;p44"/>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83" name="Google Shape;1883;p44"/>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84" name="Google Shape;1884;p44"/>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85" name="Google Shape;1885;p44"/>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86" name="Google Shape;1886;p44"/>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87" name="Google Shape;1887;p44"/>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88" name="Google Shape;1888;p44"/>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89" name="Google Shape;1889;p44"/>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90" name="Google Shape;1890;p44"/>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91" name="Google Shape;1891;p44"/>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92" name="Google Shape;1892;p44"/>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93" name="Google Shape;1893;p44"/>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1894" name="Google Shape;1894;p44"/>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95" name="Google Shape;1895;p44"/>
          <p:cNvSpPr txBox="1"/>
          <p:nvPr>
            <p:ph type="title"/>
          </p:nvPr>
        </p:nvSpPr>
        <p:spPr>
          <a:xfrm>
            <a:off x="208725" y="344175"/>
            <a:ext cx="8729700" cy="884700"/>
          </a:xfrm>
          <a:prstGeom prst="rect">
            <a:avLst/>
          </a:prstGeom>
        </p:spPr>
        <p:txBody>
          <a:bodyPr anchorCtr="0" anchor="t" bIns="91425" lIns="91425" spcFirstLastPara="1" rIns="91425" wrap="square" tIns="91425">
            <a:sp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96" name="Google Shape;1896;p44"/>
          <p:cNvSpPr/>
          <p:nvPr>
            <p:ph idx="2" type="pic"/>
          </p:nvPr>
        </p:nvSpPr>
        <p:spPr>
          <a:xfrm>
            <a:off x="208725" y="1344450"/>
            <a:ext cx="2838600" cy="1151100"/>
          </a:xfrm>
          <a:prstGeom prst="roundRect">
            <a:avLst>
              <a:gd fmla="val 3854" name="adj"/>
            </a:avLst>
          </a:prstGeom>
          <a:noFill/>
          <a:ln>
            <a:noFill/>
          </a:ln>
        </p:spPr>
      </p:sp>
      <p:sp>
        <p:nvSpPr>
          <p:cNvPr id="1897" name="Google Shape;1897;p44"/>
          <p:cNvSpPr/>
          <p:nvPr>
            <p:ph idx="3" type="pic"/>
          </p:nvPr>
        </p:nvSpPr>
        <p:spPr>
          <a:xfrm>
            <a:off x="3154251" y="1344450"/>
            <a:ext cx="2838600" cy="1151100"/>
          </a:xfrm>
          <a:prstGeom prst="roundRect">
            <a:avLst>
              <a:gd fmla="val 3854" name="adj"/>
            </a:avLst>
          </a:prstGeom>
          <a:noFill/>
          <a:ln>
            <a:noFill/>
          </a:ln>
        </p:spPr>
      </p:sp>
      <p:sp>
        <p:nvSpPr>
          <p:cNvPr id="1898" name="Google Shape;1898;p44"/>
          <p:cNvSpPr/>
          <p:nvPr>
            <p:ph idx="4" type="pic"/>
          </p:nvPr>
        </p:nvSpPr>
        <p:spPr>
          <a:xfrm>
            <a:off x="6099777" y="1344450"/>
            <a:ext cx="2838600" cy="1151100"/>
          </a:xfrm>
          <a:prstGeom prst="roundRect">
            <a:avLst>
              <a:gd fmla="val 3854" name="adj"/>
            </a:avLst>
          </a:prstGeom>
          <a:noFill/>
          <a:ln>
            <a:noFill/>
          </a:ln>
        </p:spPr>
      </p:sp>
      <p:sp>
        <p:nvSpPr>
          <p:cNvPr id="1899" name="Google Shape;1899;p44"/>
          <p:cNvSpPr/>
          <p:nvPr>
            <p:ph idx="5" type="pic"/>
          </p:nvPr>
        </p:nvSpPr>
        <p:spPr>
          <a:xfrm>
            <a:off x="208725" y="2611125"/>
            <a:ext cx="2838600" cy="1151100"/>
          </a:xfrm>
          <a:prstGeom prst="roundRect">
            <a:avLst>
              <a:gd fmla="val 3854" name="adj"/>
            </a:avLst>
          </a:prstGeom>
          <a:noFill/>
          <a:ln>
            <a:noFill/>
          </a:ln>
        </p:spPr>
      </p:sp>
      <p:sp>
        <p:nvSpPr>
          <p:cNvPr id="1900" name="Google Shape;1900;p44"/>
          <p:cNvSpPr/>
          <p:nvPr>
            <p:ph idx="6" type="pic"/>
          </p:nvPr>
        </p:nvSpPr>
        <p:spPr>
          <a:xfrm>
            <a:off x="3154251" y="2611125"/>
            <a:ext cx="2838600" cy="1151100"/>
          </a:xfrm>
          <a:prstGeom prst="roundRect">
            <a:avLst>
              <a:gd fmla="val 3854" name="adj"/>
            </a:avLst>
          </a:prstGeom>
          <a:noFill/>
          <a:ln>
            <a:noFill/>
          </a:ln>
        </p:spPr>
      </p:sp>
      <p:sp>
        <p:nvSpPr>
          <p:cNvPr id="1901" name="Google Shape;1901;p44"/>
          <p:cNvSpPr/>
          <p:nvPr>
            <p:ph idx="7" type="pic"/>
          </p:nvPr>
        </p:nvSpPr>
        <p:spPr>
          <a:xfrm>
            <a:off x="6099777" y="2611125"/>
            <a:ext cx="2838600" cy="1151100"/>
          </a:xfrm>
          <a:prstGeom prst="roundRect">
            <a:avLst>
              <a:gd fmla="val 3854" name="adj"/>
            </a:avLst>
          </a:prstGeom>
          <a:noFill/>
          <a:ln>
            <a:noFill/>
          </a:ln>
        </p:spPr>
      </p:sp>
      <p:sp>
        <p:nvSpPr>
          <p:cNvPr id="1902" name="Google Shape;1902;p44"/>
          <p:cNvSpPr/>
          <p:nvPr>
            <p:ph idx="8" type="pic"/>
          </p:nvPr>
        </p:nvSpPr>
        <p:spPr>
          <a:xfrm>
            <a:off x="208725" y="3877800"/>
            <a:ext cx="2838600" cy="1151100"/>
          </a:xfrm>
          <a:prstGeom prst="roundRect">
            <a:avLst>
              <a:gd fmla="val 3854" name="adj"/>
            </a:avLst>
          </a:prstGeom>
          <a:noFill/>
          <a:ln>
            <a:noFill/>
          </a:ln>
        </p:spPr>
      </p:sp>
      <p:sp>
        <p:nvSpPr>
          <p:cNvPr id="1903" name="Google Shape;1903;p44"/>
          <p:cNvSpPr/>
          <p:nvPr>
            <p:ph idx="9" type="pic"/>
          </p:nvPr>
        </p:nvSpPr>
        <p:spPr>
          <a:xfrm>
            <a:off x="3154251" y="3877800"/>
            <a:ext cx="2838600" cy="1151100"/>
          </a:xfrm>
          <a:prstGeom prst="roundRect">
            <a:avLst>
              <a:gd fmla="val 3854" name="adj"/>
            </a:avLst>
          </a:prstGeom>
          <a:noFill/>
          <a:ln>
            <a:noFill/>
          </a:ln>
        </p:spPr>
      </p:sp>
      <p:sp>
        <p:nvSpPr>
          <p:cNvPr id="1904" name="Google Shape;1904;p44"/>
          <p:cNvSpPr/>
          <p:nvPr>
            <p:ph idx="13" type="pic"/>
          </p:nvPr>
        </p:nvSpPr>
        <p:spPr>
          <a:xfrm>
            <a:off x="6099777" y="3877800"/>
            <a:ext cx="2838600" cy="1151100"/>
          </a:xfrm>
          <a:prstGeom prst="roundRect">
            <a:avLst>
              <a:gd fmla="val 3854" name="adj"/>
            </a:avLst>
          </a:prstGeom>
          <a:noFill/>
          <a:ln>
            <a:noFill/>
          </a:ln>
        </p:spPr>
      </p:sp>
      <p:sp>
        <p:nvSpPr>
          <p:cNvPr id="1905" name="Google Shape;1905;p44"/>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32" Type="http://schemas.openxmlformats.org/officeDocument/2006/relationships/theme" Target="../theme/theme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57925"/>
            <a:ext cx="6411000" cy="572700"/>
          </a:xfrm>
          <a:prstGeom prst="rect">
            <a:avLst/>
          </a:prstGeom>
          <a:noFill/>
          <a:ln>
            <a:noFill/>
          </a:ln>
        </p:spPr>
        <p:txBody>
          <a:bodyPr anchorCtr="0" anchor="t" bIns="91425" lIns="91425" spcFirstLastPara="1" rIns="91425" wrap="square" tIns="91425">
            <a:spAutoFit/>
          </a:bodyPr>
          <a:lstStyle>
            <a:lvl1pPr lvl="0">
              <a:lnSpc>
                <a:spcPct val="90000"/>
              </a:lnSpc>
              <a:spcBef>
                <a:spcPts val="0"/>
              </a:spcBef>
              <a:spcAft>
                <a:spcPts val="0"/>
              </a:spcAft>
              <a:buClr>
                <a:schemeClr val="dk1"/>
              </a:buClr>
              <a:buSzPts val="4800"/>
              <a:buFont typeface="Lexend"/>
              <a:buNone/>
              <a:defRPr sz="4800">
                <a:solidFill>
                  <a:schemeClr val="dk1"/>
                </a:solidFill>
                <a:latin typeface="Lexend"/>
                <a:ea typeface="Lexend"/>
                <a:cs typeface="Lexend"/>
                <a:sym typeface="Lexend"/>
              </a:defRPr>
            </a:lvl1pPr>
            <a:lvl2pPr lvl="1">
              <a:spcBef>
                <a:spcPts val="0"/>
              </a:spcBef>
              <a:spcAft>
                <a:spcPts val="0"/>
              </a:spcAft>
              <a:buClr>
                <a:schemeClr val="dk1"/>
              </a:buClr>
              <a:buSzPts val="2800"/>
              <a:buFont typeface="Lexend"/>
              <a:buNone/>
              <a:defRPr sz="2800">
                <a:solidFill>
                  <a:schemeClr val="dk1"/>
                </a:solidFill>
                <a:latin typeface="Lexend"/>
                <a:ea typeface="Lexend"/>
                <a:cs typeface="Lexend"/>
                <a:sym typeface="Lexend"/>
              </a:defRPr>
            </a:lvl2pPr>
            <a:lvl3pPr lvl="2">
              <a:spcBef>
                <a:spcPts val="0"/>
              </a:spcBef>
              <a:spcAft>
                <a:spcPts val="0"/>
              </a:spcAft>
              <a:buClr>
                <a:schemeClr val="dk1"/>
              </a:buClr>
              <a:buSzPts val="2800"/>
              <a:buFont typeface="Lexend"/>
              <a:buNone/>
              <a:defRPr sz="2800">
                <a:solidFill>
                  <a:schemeClr val="dk1"/>
                </a:solidFill>
                <a:latin typeface="Lexend"/>
                <a:ea typeface="Lexend"/>
                <a:cs typeface="Lexend"/>
                <a:sym typeface="Lexend"/>
              </a:defRPr>
            </a:lvl3pPr>
            <a:lvl4pPr lvl="3">
              <a:spcBef>
                <a:spcPts val="0"/>
              </a:spcBef>
              <a:spcAft>
                <a:spcPts val="0"/>
              </a:spcAft>
              <a:buClr>
                <a:schemeClr val="dk1"/>
              </a:buClr>
              <a:buSzPts val="2800"/>
              <a:buFont typeface="Lexend"/>
              <a:buNone/>
              <a:defRPr sz="2800">
                <a:solidFill>
                  <a:schemeClr val="dk1"/>
                </a:solidFill>
                <a:latin typeface="Lexend"/>
                <a:ea typeface="Lexend"/>
                <a:cs typeface="Lexend"/>
                <a:sym typeface="Lexend"/>
              </a:defRPr>
            </a:lvl4pPr>
            <a:lvl5pPr lvl="4">
              <a:spcBef>
                <a:spcPts val="0"/>
              </a:spcBef>
              <a:spcAft>
                <a:spcPts val="0"/>
              </a:spcAft>
              <a:buClr>
                <a:schemeClr val="dk1"/>
              </a:buClr>
              <a:buSzPts val="2800"/>
              <a:buFont typeface="Lexend"/>
              <a:buNone/>
              <a:defRPr sz="2800">
                <a:solidFill>
                  <a:schemeClr val="dk1"/>
                </a:solidFill>
                <a:latin typeface="Lexend"/>
                <a:ea typeface="Lexend"/>
                <a:cs typeface="Lexend"/>
                <a:sym typeface="Lexend"/>
              </a:defRPr>
            </a:lvl5pPr>
            <a:lvl6pPr lvl="5">
              <a:spcBef>
                <a:spcPts val="0"/>
              </a:spcBef>
              <a:spcAft>
                <a:spcPts val="0"/>
              </a:spcAft>
              <a:buClr>
                <a:schemeClr val="dk1"/>
              </a:buClr>
              <a:buSzPts val="2800"/>
              <a:buFont typeface="Lexend"/>
              <a:buNone/>
              <a:defRPr sz="2800">
                <a:solidFill>
                  <a:schemeClr val="dk1"/>
                </a:solidFill>
                <a:latin typeface="Lexend"/>
                <a:ea typeface="Lexend"/>
                <a:cs typeface="Lexend"/>
                <a:sym typeface="Lexend"/>
              </a:defRPr>
            </a:lvl6pPr>
            <a:lvl7pPr lvl="6">
              <a:spcBef>
                <a:spcPts val="0"/>
              </a:spcBef>
              <a:spcAft>
                <a:spcPts val="0"/>
              </a:spcAft>
              <a:buClr>
                <a:schemeClr val="dk1"/>
              </a:buClr>
              <a:buSzPts val="2800"/>
              <a:buFont typeface="Lexend"/>
              <a:buNone/>
              <a:defRPr sz="2800">
                <a:solidFill>
                  <a:schemeClr val="dk1"/>
                </a:solidFill>
                <a:latin typeface="Lexend"/>
                <a:ea typeface="Lexend"/>
                <a:cs typeface="Lexend"/>
                <a:sym typeface="Lexend"/>
              </a:defRPr>
            </a:lvl7pPr>
            <a:lvl8pPr lvl="7">
              <a:spcBef>
                <a:spcPts val="0"/>
              </a:spcBef>
              <a:spcAft>
                <a:spcPts val="0"/>
              </a:spcAft>
              <a:buClr>
                <a:schemeClr val="dk1"/>
              </a:buClr>
              <a:buSzPts val="2800"/>
              <a:buFont typeface="Lexend"/>
              <a:buNone/>
              <a:defRPr sz="2800">
                <a:solidFill>
                  <a:schemeClr val="dk1"/>
                </a:solidFill>
                <a:latin typeface="Lexend"/>
                <a:ea typeface="Lexend"/>
                <a:cs typeface="Lexend"/>
                <a:sym typeface="Lexend"/>
              </a:defRPr>
            </a:lvl8pPr>
            <a:lvl9pPr lvl="8">
              <a:spcBef>
                <a:spcPts val="0"/>
              </a:spcBef>
              <a:spcAft>
                <a:spcPts val="0"/>
              </a:spcAft>
              <a:buClr>
                <a:schemeClr val="dk1"/>
              </a:buClr>
              <a:buSzPts val="2800"/>
              <a:buFont typeface="Lexend"/>
              <a:buNone/>
              <a:defRPr sz="2800">
                <a:solidFill>
                  <a:schemeClr val="dk1"/>
                </a:solidFill>
                <a:latin typeface="Lexend"/>
                <a:ea typeface="Lexend"/>
                <a:cs typeface="Lexend"/>
                <a:sym typeface="Lexend"/>
              </a:defRPr>
            </a:lvl9pPr>
          </a:lstStyle>
          <a:p/>
        </p:txBody>
      </p:sp>
      <p:sp>
        <p:nvSpPr>
          <p:cNvPr id="52" name="Google Shape;5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53" name="Google Shape;53;p13"/>
          <p:cNvSpPr txBox="1"/>
          <p:nvPr>
            <p:ph idx="1" type="body"/>
          </p:nvPr>
        </p:nvSpPr>
        <p:spPr>
          <a:xfrm>
            <a:off x="1239450" y="2823325"/>
            <a:ext cx="3145800" cy="2082000"/>
          </a:xfrm>
          <a:prstGeom prst="rect">
            <a:avLst/>
          </a:prstGeom>
          <a:noFill/>
          <a:ln>
            <a:noFill/>
          </a:ln>
        </p:spPr>
        <p:txBody>
          <a:bodyPr anchorCtr="0" anchor="t" bIns="91425" lIns="91425" spcFirstLastPara="1" rIns="91425" wrap="square" tIns="91425">
            <a:noAutofit/>
          </a:bodyPr>
          <a:lstStyle>
            <a:lvl1pPr indent="-279400" lvl="0" marL="457200">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1pPr>
            <a:lvl2pPr indent="-279400" lvl="1" marL="914400">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2pPr>
            <a:lvl3pPr indent="-279400" lvl="2" marL="1371600">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3pPr>
            <a:lvl4pPr indent="-279400" lvl="3" marL="1828800">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4pPr>
            <a:lvl5pPr indent="-279400" lvl="4" marL="2286000">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5pPr>
            <a:lvl6pPr indent="-279400" lvl="5" marL="2743200">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6pPr>
            <a:lvl7pPr indent="-279400" lvl="6" marL="3200400">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7pPr>
            <a:lvl8pPr indent="-279400" lvl="7" marL="3657600">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8pPr>
            <a:lvl9pPr indent="-279400" lvl="8" marL="4114800">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864">
          <p15:clr>
            <a:srgbClr val="E46962"/>
          </p15:clr>
        </p15:guide>
        <p15:guide id="6" pos="196">
          <p15:clr>
            <a:srgbClr val="E46962"/>
          </p15:clr>
        </p15:guide>
        <p15:guide id="7" orient="horz" pos="936">
          <p15:clr>
            <a:srgbClr val="E46962"/>
          </p15:clr>
        </p15:guide>
        <p15:guide id="8" orient="horz" pos="684">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hyperlink" Target="https://doi.org/10.1787/c00cad36-en" TargetMode="External"/><Relationship Id="rId4" Type="http://schemas.openxmlformats.org/officeDocument/2006/relationships/hyperlink" Target="https://www.oecd.org/en/data/datasets/pisa-2022-database.html#data" TargetMode="External"/><Relationship Id="rId5" Type="http://schemas.openxmlformats.org/officeDocument/2006/relationships/hyperlink" Target="https://www.oecd.org/en/data/datasets/pisa-2022-database.html#data" TargetMode="External"/><Relationship Id="rId6" Type="http://schemas.openxmlformats.org/officeDocument/2006/relationships/hyperlink" Target="https://www.kaggle.com/datasets/theworldbank/world-bank-intl-education" TargetMode="External"/><Relationship Id="rId7" Type="http://schemas.openxmlformats.org/officeDocument/2006/relationships/hyperlink" Target="https://www.kaggle.com/datasets/theworldbank/world-bank-intl-educ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9" name="Shape 1909"/>
        <p:cNvGrpSpPr/>
        <p:nvPr/>
      </p:nvGrpSpPr>
      <p:grpSpPr>
        <a:xfrm>
          <a:off x="0" y="0"/>
          <a:ext cx="0" cy="0"/>
          <a:chOff x="0" y="0"/>
          <a:chExt cx="0" cy="0"/>
        </a:xfrm>
      </p:grpSpPr>
      <p:sp>
        <p:nvSpPr>
          <p:cNvPr id="1910" name="Google Shape;1910;p45"/>
          <p:cNvSpPr txBox="1"/>
          <p:nvPr>
            <p:ph idx="1" type="body"/>
          </p:nvPr>
        </p:nvSpPr>
        <p:spPr>
          <a:xfrm>
            <a:off x="7895425" y="-39600"/>
            <a:ext cx="1138500" cy="307800"/>
          </a:xfrm>
          <a:prstGeom prst="rect">
            <a:avLst/>
          </a:prstGeom>
        </p:spPr>
        <p:txBody>
          <a:bodyPr anchorCtr="0" anchor="t" bIns="91425" lIns="91425" spcFirstLastPara="1" rIns="91425" wrap="square" tIns="91425">
            <a:spAutoFit/>
          </a:bodyPr>
          <a:lstStyle/>
          <a:p>
            <a:pPr indent="0" lvl="0" marL="0" rtl="0" algn="r">
              <a:spcBef>
                <a:spcPts val="0"/>
              </a:spcBef>
              <a:spcAft>
                <a:spcPts val="0"/>
              </a:spcAft>
              <a:buNone/>
            </a:pPr>
            <a:r>
              <a:rPr lang="en"/>
              <a:t>DATE: 4/14/2025</a:t>
            </a:r>
            <a:endParaRPr/>
          </a:p>
        </p:txBody>
      </p:sp>
      <p:sp>
        <p:nvSpPr>
          <p:cNvPr id="1911" name="Google Shape;1911;p45"/>
          <p:cNvSpPr txBox="1"/>
          <p:nvPr>
            <p:ph idx="2" type="subTitle"/>
          </p:nvPr>
        </p:nvSpPr>
        <p:spPr>
          <a:xfrm>
            <a:off x="5767125" y="425525"/>
            <a:ext cx="3238500" cy="738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Jacob Rasmussen, Sage Steelman</a:t>
            </a:r>
            <a:endParaRPr/>
          </a:p>
        </p:txBody>
      </p:sp>
      <p:sp>
        <p:nvSpPr>
          <p:cNvPr id="1912" name="Google Shape;1912;p45"/>
          <p:cNvSpPr txBox="1"/>
          <p:nvPr>
            <p:ph type="title"/>
          </p:nvPr>
        </p:nvSpPr>
        <p:spPr>
          <a:xfrm>
            <a:off x="208725" y="344175"/>
            <a:ext cx="5340900" cy="200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4300">
                <a:solidFill>
                  <a:srgbClr val="000000"/>
                </a:solidFill>
                <a:highlight>
                  <a:srgbClr val="F5F5F5"/>
                </a:highlight>
                <a:latin typeface="Arial"/>
                <a:ea typeface="Arial"/>
                <a:cs typeface="Arial"/>
                <a:sym typeface="Arial"/>
              </a:rPr>
              <a:t>How Government Spending Effects Student Test Scores</a:t>
            </a:r>
            <a:endParaRPr>
              <a:solidFill>
                <a:srgbClr val="000000"/>
              </a:solidFill>
            </a:endParaRPr>
          </a:p>
        </p:txBody>
      </p:sp>
      <p:grpSp>
        <p:nvGrpSpPr>
          <p:cNvPr id="1913" name="Google Shape;1913;p45"/>
          <p:cNvGrpSpPr/>
          <p:nvPr/>
        </p:nvGrpSpPr>
        <p:grpSpPr>
          <a:xfrm>
            <a:off x="1966534" y="2571650"/>
            <a:ext cx="5210945" cy="2242155"/>
            <a:chOff x="2267909" y="2831175"/>
            <a:chExt cx="4608193" cy="1982804"/>
          </a:xfrm>
        </p:grpSpPr>
        <p:grpSp>
          <p:nvGrpSpPr>
            <p:cNvPr id="1914" name="Google Shape;1914;p45"/>
            <p:cNvGrpSpPr/>
            <p:nvPr/>
          </p:nvGrpSpPr>
          <p:grpSpPr>
            <a:xfrm>
              <a:off x="2267909" y="3080044"/>
              <a:ext cx="4608193" cy="1733935"/>
              <a:chOff x="5485193" y="340487"/>
              <a:chExt cx="3462464" cy="1302829"/>
            </a:xfrm>
          </p:grpSpPr>
          <p:sp>
            <p:nvSpPr>
              <p:cNvPr id="1915" name="Google Shape;1915;p45"/>
              <p:cNvSpPr/>
              <p:nvPr/>
            </p:nvSpPr>
            <p:spPr>
              <a:xfrm>
                <a:off x="5485193" y="340487"/>
                <a:ext cx="3462464" cy="1296479"/>
              </a:xfrm>
              <a:custGeom>
                <a:rect b="b" l="l" r="r" t="t"/>
                <a:pathLst>
                  <a:path extrusionOk="0" h="1296479" w="3462464">
                    <a:moveTo>
                      <a:pt x="0" y="0"/>
                    </a:moveTo>
                    <a:lnTo>
                      <a:pt x="3462464" y="0"/>
                    </a:lnTo>
                    <a:lnTo>
                      <a:pt x="3462464" y="1296480"/>
                    </a:lnTo>
                    <a:lnTo>
                      <a:pt x="0" y="1296480"/>
                    </a:lnTo>
                    <a:close/>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16" name="Google Shape;1916;p45"/>
              <p:cNvSpPr/>
              <p:nvPr/>
            </p:nvSpPr>
            <p:spPr>
              <a:xfrm>
                <a:off x="7840218"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17" name="Google Shape;1917;p45"/>
              <p:cNvSpPr/>
              <p:nvPr/>
            </p:nvSpPr>
            <p:spPr>
              <a:xfrm>
                <a:off x="8024812"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18" name="Google Shape;1918;p45"/>
              <p:cNvSpPr/>
              <p:nvPr/>
            </p:nvSpPr>
            <p:spPr>
              <a:xfrm>
                <a:off x="8209343"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19" name="Google Shape;1919;p45"/>
              <p:cNvSpPr/>
              <p:nvPr/>
            </p:nvSpPr>
            <p:spPr>
              <a:xfrm>
                <a:off x="8393938"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20" name="Google Shape;1920;p45"/>
              <p:cNvSpPr/>
              <p:nvPr/>
            </p:nvSpPr>
            <p:spPr>
              <a:xfrm>
                <a:off x="8578532"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21" name="Google Shape;1921;p45"/>
              <p:cNvSpPr/>
              <p:nvPr/>
            </p:nvSpPr>
            <p:spPr>
              <a:xfrm>
                <a:off x="8763063"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22" name="Google Shape;1922;p45"/>
              <p:cNvSpPr/>
              <p:nvPr/>
            </p:nvSpPr>
            <p:spPr>
              <a:xfrm>
                <a:off x="6755003"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23" name="Google Shape;1923;p45"/>
              <p:cNvSpPr/>
              <p:nvPr/>
            </p:nvSpPr>
            <p:spPr>
              <a:xfrm>
                <a:off x="6939597"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24" name="Google Shape;1924;p45"/>
              <p:cNvSpPr/>
              <p:nvPr/>
            </p:nvSpPr>
            <p:spPr>
              <a:xfrm>
                <a:off x="7124128"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25" name="Google Shape;1925;p45"/>
              <p:cNvSpPr/>
              <p:nvPr/>
            </p:nvSpPr>
            <p:spPr>
              <a:xfrm>
                <a:off x="7308723"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26" name="Google Shape;1926;p45"/>
              <p:cNvSpPr/>
              <p:nvPr/>
            </p:nvSpPr>
            <p:spPr>
              <a:xfrm>
                <a:off x="7493317"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27" name="Google Shape;1927;p45"/>
              <p:cNvSpPr/>
              <p:nvPr/>
            </p:nvSpPr>
            <p:spPr>
              <a:xfrm>
                <a:off x="7677911"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28" name="Google Shape;1928;p45"/>
              <p:cNvSpPr/>
              <p:nvPr/>
            </p:nvSpPr>
            <p:spPr>
              <a:xfrm>
                <a:off x="5669788"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29" name="Google Shape;1929;p45"/>
              <p:cNvSpPr/>
              <p:nvPr/>
            </p:nvSpPr>
            <p:spPr>
              <a:xfrm>
                <a:off x="5854382"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30" name="Google Shape;1930;p45"/>
              <p:cNvSpPr/>
              <p:nvPr/>
            </p:nvSpPr>
            <p:spPr>
              <a:xfrm>
                <a:off x="6038977"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31" name="Google Shape;1931;p45"/>
              <p:cNvSpPr/>
              <p:nvPr/>
            </p:nvSpPr>
            <p:spPr>
              <a:xfrm>
                <a:off x="6223508"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32" name="Google Shape;1932;p45"/>
              <p:cNvSpPr/>
              <p:nvPr/>
            </p:nvSpPr>
            <p:spPr>
              <a:xfrm>
                <a:off x="6408102"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33" name="Google Shape;1933;p45"/>
              <p:cNvSpPr/>
              <p:nvPr/>
            </p:nvSpPr>
            <p:spPr>
              <a:xfrm>
                <a:off x="6592697"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34" name="Google Shape;1934;p45"/>
              <p:cNvSpPr/>
              <p:nvPr/>
            </p:nvSpPr>
            <p:spPr>
              <a:xfrm>
                <a:off x="5485193" y="525653"/>
                <a:ext cx="3462464" cy="6350"/>
              </a:xfrm>
              <a:custGeom>
                <a:rect b="b" l="l" r="r" t="t"/>
                <a:pathLst>
                  <a:path extrusionOk="0" h="6350" w="3462464">
                    <a:moveTo>
                      <a:pt x="0" y="0"/>
                    </a:moveTo>
                    <a:lnTo>
                      <a:pt x="3462464" y="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35" name="Google Shape;1935;p45"/>
              <p:cNvSpPr/>
              <p:nvPr/>
            </p:nvSpPr>
            <p:spPr>
              <a:xfrm>
                <a:off x="5485193" y="1451737"/>
                <a:ext cx="3462464" cy="6350"/>
              </a:xfrm>
              <a:custGeom>
                <a:rect b="b" l="l" r="r" t="t"/>
                <a:pathLst>
                  <a:path extrusionOk="0" h="6350" w="3462464">
                    <a:moveTo>
                      <a:pt x="0" y="0"/>
                    </a:moveTo>
                    <a:lnTo>
                      <a:pt x="3462464" y="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36" name="Google Shape;1936;p45"/>
              <p:cNvSpPr/>
              <p:nvPr/>
            </p:nvSpPr>
            <p:spPr>
              <a:xfrm>
                <a:off x="5485193" y="1636966"/>
                <a:ext cx="3462464" cy="6350"/>
              </a:xfrm>
              <a:custGeom>
                <a:rect b="b" l="l" r="r" t="t"/>
                <a:pathLst>
                  <a:path extrusionOk="0" h="6350" w="3462464">
                    <a:moveTo>
                      <a:pt x="0" y="0"/>
                    </a:moveTo>
                    <a:lnTo>
                      <a:pt x="3462464" y="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37" name="Google Shape;1937;p45"/>
              <p:cNvSpPr/>
              <p:nvPr/>
            </p:nvSpPr>
            <p:spPr>
              <a:xfrm>
                <a:off x="5485193" y="1266507"/>
                <a:ext cx="3462464" cy="6350"/>
              </a:xfrm>
              <a:custGeom>
                <a:rect b="b" l="l" r="r" t="t"/>
                <a:pathLst>
                  <a:path extrusionOk="0" h="6350" w="3462464">
                    <a:moveTo>
                      <a:pt x="0" y="0"/>
                    </a:moveTo>
                    <a:lnTo>
                      <a:pt x="3462464" y="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38" name="Google Shape;1938;p45"/>
              <p:cNvSpPr/>
              <p:nvPr/>
            </p:nvSpPr>
            <p:spPr>
              <a:xfrm>
                <a:off x="5485193" y="1081278"/>
                <a:ext cx="3462464" cy="6350"/>
              </a:xfrm>
              <a:custGeom>
                <a:rect b="b" l="l" r="r" t="t"/>
                <a:pathLst>
                  <a:path extrusionOk="0" h="6350" w="3462464">
                    <a:moveTo>
                      <a:pt x="0" y="0"/>
                    </a:moveTo>
                    <a:lnTo>
                      <a:pt x="3462464" y="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39" name="Google Shape;1939;p45"/>
              <p:cNvSpPr/>
              <p:nvPr/>
            </p:nvSpPr>
            <p:spPr>
              <a:xfrm>
                <a:off x="5485193" y="896112"/>
                <a:ext cx="3462464" cy="6350"/>
              </a:xfrm>
              <a:custGeom>
                <a:rect b="b" l="l" r="r" t="t"/>
                <a:pathLst>
                  <a:path extrusionOk="0" h="6350" w="3462464">
                    <a:moveTo>
                      <a:pt x="0" y="0"/>
                    </a:moveTo>
                    <a:lnTo>
                      <a:pt x="3462464" y="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40" name="Google Shape;1940;p45"/>
              <p:cNvSpPr/>
              <p:nvPr/>
            </p:nvSpPr>
            <p:spPr>
              <a:xfrm>
                <a:off x="5485193" y="710882"/>
                <a:ext cx="3462464" cy="6350"/>
              </a:xfrm>
              <a:custGeom>
                <a:rect b="b" l="l" r="r" t="t"/>
                <a:pathLst>
                  <a:path extrusionOk="0" h="6350" w="3462464">
                    <a:moveTo>
                      <a:pt x="0" y="0"/>
                    </a:moveTo>
                    <a:lnTo>
                      <a:pt x="3462464" y="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1941" name="Google Shape;1941;p45"/>
            <p:cNvSpPr/>
            <p:nvPr/>
          </p:nvSpPr>
          <p:spPr>
            <a:xfrm>
              <a:off x="2764500" y="3326025"/>
              <a:ext cx="1195167" cy="737592"/>
            </a:xfrm>
            <a:custGeom>
              <a:rect b="b" l="l" r="r" t="t"/>
              <a:pathLst>
                <a:path extrusionOk="0" h="555625" w="922909">
                  <a:moveTo>
                    <a:pt x="0" y="0"/>
                  </a:moveTo>
                  <a:lnTo>
                    <a:pt x="922909" y="0"/>
                  </a:lnTo>
                  <a:lnTo>
                    <a:pt x="922909" y="555625"/>
                  </a:lnTo>
                  <a:lnTo>
                    <a:pt x="0" y="555625"/>
                  </a:lnTo>
                  <a:close/>
                </a:path>
              </a:pathLst>
            </a:custGeom>
            <a:solidFill>
              <a:schemeClr val="accent5"/>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42" name="Google Shape;1942;p45"/>
            <p:cNvSpPr/>
            <p:nvPr/>
          </p:nvSpPr>
          <p:spPr>
            <a:xfrm>
              <a:off x="5406200" y="2831175"/>
              <a:ext cx="974139" cy="985252"/>
            </a:xfrm>
            <a:custGeom>
              <a:rect b="b" l="l" r="r" t="t"/>
              <a:pathLst>
                <a:path extrusionOk="0" h="740791" w="740790">
                  <a:moveTo>
                    <a:pt x="740791" y="370395"/>
                  </a:moveTo>
                  <a:cubicBezTo>
                    <a:pt x="740791" y="574959"/>
                    <a:pt x="574959" y="740791"/>
                    <a:pt x="370396" y="740791"/>
                  </a:cubicBezTo>
                  <a:cubicBezTo>
                    <a:pt x="165832" y="740791"/>
                    <a:pt x="0" y="574959"/>
                    <a:pt x="0" y="370395"/>
                  </a:cubicBezTo>
                  <a:cubicBezTo>
                    <a:pt x="0" y="165832"/>
                    <a:pt x="165832" y="0"/>
                    <a:pt x="370396" y="0"/>
                  </a:cubicBezTo>
                  <a:cubicBezTo>
                    <a:pt x="574959" y="0"/>
                    <a:pt x="740791" y="165832"/>
                    <a:pt x="740791" y="370395"/>
                  </a:cubicBezTo>
                  <a:close/>
                </a:path>
              </a:pathLst>
            </a:custGeom>
            <a:solidFill>
              <a:schemeClr val="accent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43" name="Google Shape;1943;p45"/>
            <p:cNvSpPr/>
            <p:nvPr/>
          </p:nvSpPr>
          <p:spPr>
            <a:xfrm>
              <a:off x="4203775" y="3816425"/>
              <a:ext cx="736446" cy="738062"/>
            </a:xfrm>
            <a:custGeom>
              <a:rect b="b" l="l" r="r" t="t"/>
              <a:pathLst>
                <a:path extrusionOk="0" h="581151" w="553719">
                  <a:moveTo>
                    <a:pt x="553720" y="581152"/>
                  </a:moveTo>
                  <a:lnTo>
                    <a:pt x="0" y="581152"/>
                  </a:lnTo>
                  <a:lnTo>
                    <a:pt x="0" y="0"/>
                  </a:lnTo>
                  <a:lnTo>
                    <a:pt x="553720" y="581152"/>
                  </a:lnTo>
                  <a:close/>
                </a:path>
              </a:pathLst>
            </a:custGeom>
            <a:solidFill>
              <a:schemeClr val="accent2"/>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1" name="Shape 2001"/>
        <p:cNvGrpSpPr/>
        <p:nvPr/>
      </p:nvGrpSpPr>
      <p:grpSpPr>
        <a:xfrm>
          <a:off x="0" y="0"/>
          <a:ext cx="0" cy="0"/>
          <a:chOff x="0" y="0"/>
          <a:chExt cx="0" cy="0"/>
        </a:xfrm>
      </p:grpSpPr>
      <p:sp>
        <p:nvSpPr>
          <p:cNvPr id="2002" name="Google Shape;2002;p54"/>
          <p:cNvSpPr txBox="1"/>
          <p:nvPr>
            <p:ph type="title"/>
          </p:nvPr>
        </p:nvSpPr>
        <p:spPr>
          <a:xfrm>
            <a:off x="208725" y="344175"/>
            <a:ext cx="5340900" cy="10158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Conclusion</a:t>
            </a:r>
            <a:endParaRPr/>
          </a:p>
        </p:txBody>
      </p:sp>
      <p:sp>
        <p:nvSpPr>
          <p:cNvPr id="2003" name="Google Shape;2003;p54"/>
          <p:cNvSpPr txBox="1"/>
          <p:nvPr/>
        </p:nvSpPr>
        <p:spPr>
          <a:xfrm>
            <a:off x="512075" y="1511325"/>
            <a:ext cx="6899700" cy="28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Lexend Light"/>
                <a:ea typeface="Lexend Light"/>
                <a:cs typeface="Lexend Light"/>
                <a:sym typeface="Lexend Light"/>
              </a:rPr>
              <a:t>After running the Python test we were able to see the positive relationships between the spending as a percentage of gdp and the spending per student with the PISA scores. Once we ran those tests, we then ran a test in R to find if the </a:t>
            </a:r>
            <a:r>
              <a:rPr lang="en">
                <a:solidFill>
                  <a:schemeClr val="dk1"/>
                </a:solidFill>
                <a:latin typeface="Lexend Light"/>
                <a:ea typeface="Lexend Light"/>
                <a:cs typeface="Lexend Light"/>
                <a:sym typeface="Lexend Light"/>
              </a:rPr>
              <a:t>positive</a:t>
            </a:r>
            <a:r>
              <a:rPr lang="en">
                <a:solidFill>
                  <a:schemeClr val="dk1"/>
                </a:solidFill>
                <a:latin typeface="Lexend Light"/>
                <a:ea typeface="Lexend Light"/>
                <a:cs typeface="Lexend Light"/>
                <a:sym typeface="Lexend Light"/>
              </a:rPr>
              <a:t> relationships were significant at a 95% significance level which we were able to do as both were </a:t>
            </a:r>
            <a:r>
              <a:rPr lang="en">
                <a:solidFill>
                  <a:schemeClr val="dk1"/>
                </a:solidFill>
                <a:latin typeface="Lexend Light"/>
                <a:ea typeface="Lexend Light"/>
                <a:cs typeface="Lexend Light"/>
                <a:sym typeface="Lexend Light"/>
              </a:rPr>
              <a:t>significant.</a:t>
            </a:r>
            <a:r>
              <a:rPr lang="en">
                <a:solidFill>
                  <a:schemeClr val="dk1"/>
                </a:solidFill>
                <a:latin typeface="Lexend Light"/>
                <a:ea typeface="Lexend Light"/>
                <a:cs typeface="Lexend Light"/>
                <a:sym typeface="Lexend Light"/>
              </a:rPr>
              <a:t> This means that the more spending a country did on education, the higher their PISA scores were. Thus, we rejected our null </a:t>
            </a:r>
            <a:r>
              <a:rPr lang="en">
                <a:solidFill>
                  <a:schemeClr val="dk1"/>
                </a:solidFill>
                <a:latin typeface="Lexend Light"/>
                <a:ea typeface="Lexend Light"/>
                <a:cs typeface="Lexend Light"/>
                <a:sym typeface="Lexend Light"/>
              </a:rPr>
              <a:t>hypothesis that there is no relationship between the spending and the PISA scores. </a:t>
            </a:r>
            <a:endParaRPr>
              <a:solidFill>
                <a:schemeClr val="dk1"/>
              </a:solidFill>
              <a:latin typeface="Lexend Light"/>
              <a:ea typeface="Lexend Light"/>
              <a:cs typeface="Lexend Light"/>
              <a:sym typeface="Lexend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7" name="Shape 2007"/>
        <p:cNvGrpSpPr/>
        <p:nvPr/>
      </p:nvGrpSpPr>
      <p:grpSpPr>
        <a:xfrm>
          <a:off x="0" y="0"/>
          <a:ext cx="0" cy="0"/>
          <a:chOff x="0" y="0"/>
          <a:chExt cx="0" cy="0"/>
        </a:xfrm>
      </p:grpSpPr>
      <p:sp>
        <p:nvSpPr>
          <p:cNvPr id="2008" name="Google Shape;2008;p55"/>
          <p:cNvSpPr txBox="1"/>
          <p:nvPr>
            <p:ph type="title"/>
          </p:nvPr>
        </p:nvSpPr>
        <p:spPr>
          <a:xfrm>
            <a:off x="208725" y="344175"/>
            <a:ext cx="5340900" cy="10158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Works Cited</a:t>
            </a:r>
            <a:endParaRPr/>
          </a:p>
        </p:txBody>
      </p:sp>
      <p:sp>
        <p:nvSpPr>
          <p:cNvPr id="2009" name="Google Shape;2009;p55"/>
          <p:cNvSpPr txBox="1"/>
          <p:nvPr/>
        </p:nvSpPr>
        <p:spPr>
          <a:xfrm>
            <a:off x="2135100" y="1545825"/>
            <a:ext cx="4873800" cy="29169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1200"/>
              </a:spcBef>
              <a:spcAft>
                <a:spcPts val="0"/>
              </a:spcAft>
              <a:buNone/>
            </a:pPr>
            <a:r>
              <a:rPr i="1" lang="en" sz="1100">
                <a:solidFill>
                  <a:schemeClr val="dk1"/>
                </a:solidFill>
                <a:latin typeface="Times New Roman"/>
                <a:ea typeface="Times New Roman"/>
                <a:cs typeface="Times New Roman"/>
                <a:sym typeface="Times New Roman"/>
              </a:rPr>
              <a:t>OECD (2024), Education at a Glance 2024: OECD Indicators, OECD Publishing, Paris, </a:t>
            </a:r>
            <a:r>
              <a:rPr i="1" lang="en" sz="1100" u="sng">
                <a:solidFill>
                  <a:schemeClr val="hlink"/>
                </a:solidFill>
                <a:latin typeface="Times New Roman"/>
                <a:ea typeface="Times New Roman"/>
                <a:cs typeface="Times New Roman"/>
                <a:sym typeface="Times New Roman"/>
                <a:hlinkClick r:id="rId3"/>
              </a:rPr>
              <a:t>https://doi.org/10.1787/c00cad36-en</a:t>
            </a:r>
            <a:r>
              <a:rPr i="1" lang="en" sz="1100">
                <a:solidFill>
                  <a:schemeClr val="dk1"/>
                </a:solidFill>
                <a:latin typeface="Times New Roman"/>
                <a:ea typeface="Times New Roman"/>
                <a:cs typeface="Times New Roman"/>
                <a:sym typeface="Times New Roman"/>
              </a:rPr>
              <a:t>.</a:t>
            </a:r>
            <a:endParaRPr i="1" sz="1100">
              <a:solidFill>
                <a:schemeClr val="dk1"/>
              </a:solidFill>
              <a:latin typeface="Times New Roman"/>
              <a:ea typeface="Times New Roman"/>
              <a:cs typeface="Times New Roman"/>
              <a:sym typeface="Times New Roman"/>
            </a:endParaRPr>
          </a:p>
          <a:p>
            <a:pPr indent="0" lvl="0" marL="457200" rtl="0" algn="l">
              <a:lnSpc>
                <a:spcPct val="115000"/>
              </a:lnSpc>
              <a:spcBef>
                <a:spcPts val="1200"/>
              </a:spcBef>
              <a:spcAft>
                <a:spcPts val="0"/>
              </a:spcAft>
              <a:buNone/>
            </a:pPr>
            <a:r>
              <a:rPr i="1" lang="en" sz="1100">
                <a:solidFill>
                  <a:schemeClr val="dk1"/>
                </a:solidFill>
                <a:latin typeface="Times New Roman"/>
                <a:ea typeface="Times New Roman"/>
                <a:cs typeface="Times New Roman"/>
                <a:sym typeface="Times New Roman"/>
              </a:rPr>
              <a:t>PISA 2022 Database</a:t>
            </a:r>
            <a:r>
              <a:rPr lang="en" sz="1100">
                <a:solidFill>
                  <a:schemeClr val="dk1"/>
                </a:solidFill>
                <a:latin typeface="Times New Roman"/>
                <a:ea typeface="Times New Roman"/>
                <a:cs typeface="Times New Roman"/>
                <a:sym typeface="Times New Roman"/>
              </a:rPr>
              <a:t>. (2024). OECD.</a:t>
            </a:r>
            <a:r>
              <a:rPr lang="en" sz="1100">
                <a:solidFill>
                  <a:schemeClr val="dk1"/>
                </a:solidFill>
                <a:uFill>
                  <a:noFill/>
                </a:uFill>
                <a:latin typeface="Times New Roman"/>
                <a:ea typeface="Times New Roman"/>
                <a:cs typeface="Times New Roman"/>
                <a:sym typeface="Times New Roman"/>
                <a:hlinkClick r:id="rId4">
                  <a:extLst>
                    <a:ext uri="{A12FA001-AC4F-418D-AE19-62706E023703}">
                      <ahyp:hlinkClr val="tx"/>
                    </a:ext>
                  </a:extLst>
                </a:hlinkClick>
              </a:rPr>
              <a:t> </a:t>
            </a:r>
            <a:r>
              <a:rPr lang="en" sz="1100" u="sng">
                <a:solidFill>
                  <a:schemeClr val="hlink"/>
                </a:solidFill>
                <a:latin typeface="Times New Roman"/>
                <a:ea typeface="Times New Roman"/>
                <a:cs typeface="Times New Roman"/>
                <a:sym typeface="Times New Roman"/>
                <a:hlinkClick r:id="rId5"/>
              </a:rPr>
              <a:t>https://www.oecd.org/en/data/datasets/pisa-2022-database.html#data</a:t>
            </a:r>
            <a:endParaRPr sz="1100" u="sng">
              <a:solidFill>
                <a:schemeClr val="hlink"/>
              </a:solidFill>
              <a:latin typeface="Times New Roman"/>
              <a:ea typeface="Times New Roman"/>
              <a:cs typeface="Times New Roman"/>
              <a:sym typeface="Times New Roman"/>
            </a:endParaRPr>
          </a:p>
          <a:p>
            <a:pPr indent="0" lvl="0" marL="457200" rtl="0" algn="l">
              <a:lnSpc>
                <a:spcPct val="115000"/>
              </a:lnSpc>
              <a:spcBef>
                <a:spcPts val="1200"/>
              </a:spcBef>
              <a:spcAft>
                <a:spcPts val="0"/>
              </a:spcAft>
              <a:buNone/>
            </a:pPr>
            <a:r>
              <a:rPr lang="en" sz="1100">
                <a:solidFill>
                  <a:schemeClr val="dk1"/>
                </a:solidFill>
                <a:latin typeface="Times New Roman"/>
                <a:ea typeface="Times New Roman"/>
                <a:cs typeface="Times New Roman"/>
                <a:sym typeface="Times New Roman"/>
              </a:rPr>
              <a:t>World Bank: Education Data. (2019, March 20). Kaggle.</a:t>
            </a:r>
            <a:r>
              <a:rPr lang="en" sz="1100">
                <a:solidFill>
                  <a:schemeClr val="dk1"/>
                </a:solidFill>
                <a:uFill>
                  <a:noFill/>
                </a:uFill>
                <a:latin typeface="Times New Roman"/>
                <a:ea typeface="Times New Roman"/>
                <a:cs typeface="Times New Roman"/>
                <a:sym typeface="Times New Roman"/>
                <a:hlinkClick r:id="rId6">
                  <a:extLst>
                    <a:ext uri="{A12FA001-AC4F-418D-AE19-62706E023703}">
                      <ahyp:hlinkClr val="tx"/>
                    </a:ext>
                  </a:extLst>
                </a:hlinkClick>
              </a:rPr>
              <a:t> </a:t>
            </a:r>
            <a:r>
              <a:rPr lang="en" sz="1100" u="sng">
                <a:solidFill>
                  <a:schemeClr val="hlink"/>
                </a:solidFill>
                <a:latin typeface="Times New Roman"/>
                <a:ea typeface="Times New Roman"/>
                <a:cs typeface="Times New Roman"/>
                <a:sym typeface="Times New Roman"/>
                <a:hlinkClick r:id="rId7"/>
              </a:rPr>
              <a:t>https://www.kaggle.com/datasets/theworldbank/world-bank-intl-education</a:t>
            </a:r>
            <a:endParaRPr sz="1100" u="sng">
              <a:solidFill>
                <a:schemeClr val="hlink"/>
              </a:solidFill>
              <a:latin typeface="Times New Roman"/>
              <a:ea typeface="Times New Roman"/>
              <a:cs typeface="Times New Roman"/>
              <a:sym typeface="Times New Roman"/>
            </a:endParaRPr>
          </a:p>
          <a:p>
            <a:pPr indent="0" lvl="0" marL="457200" rtl="0" algn="l">
              <a:lnSpc>
                <a:spcPct val="115000"/>
              </a:lnSpc>
              <a:spcBef>
                <a:spcPts val="1200"/>
              </a:spcBef>
              <a:spcAft>
                <a:spcPts val="0"/>
              </a:spcAft>
              <a:buNone/>
            </a:pPr>
            <a:r>
              <a:rPr lang="en" sz="1100">
                <a:solidFill>
                  <a:schemeClr val="dk1"/>
                </a:solidFill>
                <a:latin typeface="Times New Roman"/>
                <a:ea typeface="Times New Roman"/>
                <a:cs typeface="Times New Roman"/>
                <a:sym typeface="Times New Roman"/>
              </a:rPr>
              <a:t>Government expenditure on education, total (% of GDP). World Bank Open Data. (n.d.). </a:t>
            </a:r>
            <a:r>
              <a:rPr lang="en" sz="1100" u="sng">
                <a:solidFill>
                  <a:schemeClr val="hlink"/>
                </a:solidFill>
                <a:latin typeface="Times New Roman"/>
                <a:ea typeface="Times New Roman"/>
                <a:cs typeface="Times New Roman"/>
                <a:sym typeface="Times New Roman"/>
              </a:rPr>
              <a:t>https://data.worldbank.org/indicator/SE.XPD.TOTL.GD.ZS </a:t>
            </a:r>
            <a:endParaRPr sz="1100" u="sng">
              <a:solidFill>
                <a:schemeClr val="hlink"/>
              </a:solidFill>
              <a:latin typeface="Times New Roman"/>
              <a:ea typeface="Times New Roman"/>
              <a:cs typeface="Times New Roman"/>
              <a:sym typeface="Times New Roman"/>
            </a:endParaRPr>
          </a:p>
          <a:p>
            <a:pPr indent="0" lvl="0" marL="457200" rtl="0" algn="l">
              <a:lnSpc>
                <a:spcPct val="115000"/>
              </a:lnSpc>
              <a:spcBef>
                <a:spcPts val="1200"/>
              </a:spcBef>
              <a:spcAft>
                <a:spcPts val="1200"/>
              </a:spcAft>
              <a:buNone/>
            </a:pPr>
            <a:r>
              <a:rPr lang="en" sz="1100">
                <a:solidFill>
                  <a:schemeClr val="dk1"/>
                </a:solidFill>
                <a:latin typeface="Times New Roman"/>
                <a:ea typeface="Times New Roman"/>
                <a:cs typeface="Times New Roman"/>
                <a:sym typeface="Times New Roman"/>
              </a:rPr>
              <a:t>PISA scores by country 2025. Data Pandas. (n.d.). </a:t>
            </a:r>
            <a:r>
              <a:rPr lang="en" sz="1100" u="sng">
                <a:solidFill>
                  <a:schemeClr val="hlink"/>
                </a:solidFill>
                <a:latin typeface="Times New Roman"/>
                <a:ea typeface="Times New Roman"/>
                <a:cs typeface="Times New Roman"/>
                <a:sym typeface="Times New Roman"/>
              </a:rPr>
              <a:t>https://www.datapandas.org/ranking/pisa-scores-by-country </a:t>
            </a:r>
            <a:endParaRPr sz="1100" u="sng">
              <a:solidFill>
                <a:schemeClr val="hlink"/>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7" name="Shape 1947"/>
        <p:cNvGrpSpPr/>
        <p:nvPr/>
      </p:nvGrpSpPr>
      <p:grpSpPr>
        <a:xfrm>
          <a:off x="0" y="0"/>
          <a:ext cx="0" cy="0"/>
          <a:chOff x="0" y="0"/>
          <a:chExt cx="0" cy="0"/>
        </a:xfrm>
      </p:grpSpPr>
      <p:sp>
        <p:nvSpPr>
          <p:cNvPr id="1948" name="Google Shape;1948;p46"/>
          <p:cNvSpPr txBox="1"/>
          <p:nvPr>
            <p:ph idx="2" type="subTitle"/>
          </p:nvPr>
        </p:nvSpPr>
        <p:spPr>
          <a:xfrm>
            <a:off x="4572000" y="1587000"/>
            <a:ext cx="4391400" cy="34422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highlight>
                  <a:srgbClr val="F5F5F5"/>
                </a:highlight>
              </a:rPr>
              <a:t>President Trump's executive order to dismantle the Department of Education has prompted a lot of uncertainty  regarding the welfare of public-school students. As President Trump attempts to cut federal spending across the board, the question arises as to whether a decrease in federal spending on education will adversely affect student test scores. </a:t>
            </a:r>
            <a:endParaRPr sz="1500"/>
          </a:p>
        </p:txBody>
      </p:sp>
      <p:sp>
        <p:nvSpPr>
          <p:cNvPr id="1949" name="Google Shape;1949;p46"/>
          <p:cNvSpPr txBox="1"/>
          <p:nvPr>
            <p:ph type="title"/>
          </p:nvPr>
        </p:nvSpPr>
        <p:spPr>
          <a:xfrm>
            <a:off x="208725" y="344175"/>
            <a:ext cx="5340900" cy="10158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Context</a:t>
            </a:r>
            <a:endParaRPr/>
          </a:p>
        </p:txBody>
      </p:sp>
      <p:pic>
        <p:nvPicPr>
          <p:cNvPr id="1950" name="Google Shape;1950;p46" title="Screenshot 2025-04-14 115451.png"/>
          <p:cNvPicPr preferRelativeResize="0"/>
          <p:nvPr/>
        </p:nvPicPr>
        <p:blipFill>
          <a:blip r:embed="rId3">
            <a:alphaModFix/>
          </a:blip>
          <a:stretch>
            <a:fillRect/>
          </a:stretch>
        </p:blipFill>
        <p:spPr>
          <a:xfrm>
            <a:off x="152400" y="1512375"/>
            <a:ext cx="4267200" cy="28103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4" name="Shape 1954"/>
        <p:cNvGrpSpPr/>
        <p:nvPr/>
      </p:nvGrpSpPr>
      <p:grpSpPr>
        <a:xfrm>
          <a:off x="0" y="0"/>
          <a:ext cx="0" cy="0"/>
          <a:chOff x="0" y="0"/>
          <a:chExt cx="0" cy="0"/>
        </a:xfrm>
      </p:grpSpPr>
      <p:sp>
        <p:nvSpPr>
          <p:cNvPr id="1955" name="Google Shape;1955;p47"/>
          <p:cNvSpPr txBox="1"/>
          <p:nvPr>
            <p:ph idx="2" type="subTitle"/>
          </p:nvPr>
        </p:nvSpPr>
        <p:spPr>
          <a:xfrm>
            <a:off x="208725" y="1626075"/>
            <a:ext cx="4426500" cy="3252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highlight>
                  <a:srgbClr val="F5F5F5"/>
                </a:highlight>
              </a:rPr>
              <a:t>The basis of our hypothesis is simple. The null hypothesis is that there is no relationship between the amount of money a gov</a:t>
            </a:r>
            <a:r>
              <a:rPr lang="en" sz="1900">
                <a:highlight>
                  <a:srgbClr val="F5F5F5"/>
                </a:highlight>
              </a:rPr>
              <a:t>ernment spends per student</a:t>
            </a:r>
            <a:r>
              <a:rPr lang="en" sz="1900">
                <a:highlight>
                  <a:srgbClr val="F5F5F5"/>
                </a:highlight>
              </a:rPr>
              <a:t>, and PISA test scores. The alternative is that there is some kind relationship. We anticipate it will be positive, but we will let it be a double-sided hypothesis test on the off-chance there is a negative relationship.</a:t>
            </a:r>
            <a:endParaRPr sz="700"/>
          </a:p>
        </p:txBody>
      </p:sp>
      <p:sp>
        <p:nvSpPr>
          <p:cNvPr id="1956" name="Google Shape;1956;p47"/>
          <p:cNvSpPr txBox="1"/>
          <p:nvPr>
            <p:ph type="title"/>
          </p:nvPr>
        </p:nvSpPr>
        <p:spPr>
          <a:xfrm>
            <a:off x="208725" y="344175"/>
            <a:ext cx="5340900" cy="10158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Hypothesis</a:t>
            </a:r>
            <a:endParaRPr/>
          </a:p>
        </p:txBody>
      </p:sp>
      <p:pic>
        <p:nvPicPr>
          <p:cNvPr descr="{&quot;mathml&quot;:&quot;&lt;math style=\&quot;font-family:stix;font-size:16px;\&quot; xmlns=\&quot;http://www.w3.org/1998/Math/MathML\&quot;&gt;&lt;mstyle mathsize=\&quot;16px\&quot;&gt;&lt;msub&gt;&lt;mi&gt;H&lt;/mi&gt;&lt;mn&gt;0&lt;/mn&gt;&lt;/msub&gt;&lt;mo&gt;:&lt;/mo&gt;&lt;mo&gt;&amp;#xA0;&lt;/mo&gt;&lt;mi&gt;&amp;#x3B2;&lt;/mi&gt;&lt;mo&gt;=&lt;/mo&gt;&lt;mn&gt;0&lt;/mn&gt;&lt;mspace linebreak=\&quot;newline\&quot;/&gt;&lt;msub&gt;&lt;mi&gt;H&lt;/mi&gt;&lt;mi&gt;a&lt;/mi&gt;&lt;/msub&gt;&lt;mo&gt;:&lt;/mo&gt;&lt;mo&gt;&amp;#xA0;&lt;/mo&gt;&lt;mi&gt;&amp;#x3B2;&lt;/mi&gt;&lt;mo&gt;&amp;#x2260;&lt;/mo&gt;&lt;mn&gt;0&lt;/mn&gt;&lt;/mstyle&gt;&lt;/math&gt;&quot;,&quot;truncated&quot;:false}" id="1957" name="Google Shape;1957;p47" title="H subscript 0 colon space beta equals 0&#10;H subscript a colon space beta not equal to 0"/>
          <p:cNvPicPr preferRelativeResize="0"/>
          <p:nvPr/>
        </p:nvPicPr>
        <p:blipFill>
          <a:blip r:embed="rId3">
            <a:alphaModFix/>
          </a:blip>
          <a:stretch>
            <a:fillRect/>
          </a:stretch>
        </p:blipFill>
        <p:spPr>
          <a:xfrm>
            <a:off x="5549624" y="2103029"/>
            <a:ext cx="2427300" cy="1885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1" name="Shape 1961"/>
        <p:cNvGrpSpPr/>
        <p:nvPr/>
      </p:nvGrpSpPr>
      <p:grpSpPr>
        <a:xfrm>
          <a:off x="0" y="0"/>
          <a:ext cx="0" cy="0"/>
          <a:chOff x="0" y="0"/>
          <a:chExt cx="0" cy="0"/>
        </a:xfrm>
      </p:grpSpPr>
      <p:sp>
        <p:nvSpPr>
          <p:cNvPr id="1962" name="Google Shape;1962;p48"/>
          <p:cNvSpPr txBox="1"/>
          <p:nvPr>
            <p:ph idx="2" type="subTitle"/>
          </p:nvPr>
        </p:nvSpPr>
        <p:spPr>
          <a:xfrm>
            <a:off x="394050" y="1522350"/>
            <a:ext cx="8355900" cy="209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To test our hypothesis, we will regress</a:t>
            </a:r>
            <a:r>
              <a:rPr lang="en" sz="1700"/>
              <a:t> government spending per person and spending on education as a percentage of GDP on each countries average PISA scores. We will test whether the coefficients of the equation are significant at 95% significance levels.</a:t>
            </a:r>
            <a:endParaRPr sz="1700"/>
          </a:p>
        </p:txBody>
      </p:sp>
      <p:sp>
        <p:nvSpPr>
          <p:cNvPr id="1963" name="Google Shape;1963;p48"/>
          <p:cNvSpPr txBox="1"/>
          <p:nvPr>
            <p:ph type="title"/>
          </p:nvPr>
        </p:nvSpPr>
        <p:spPr>
          <a:xfrm>
            <a:off x="208725" y="344175"/>
            <a:ext cx="5340900" cy="10158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Methods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7" name="Shape 1967"/>
        <p:cNvGrpSpPr/>
        <p:nvPr/>
      </p:nvGrpSpPr>
      <p:grpSpPr>
        <a:xfrm>
          <a:off x="0" y="0"/>
          <a:ext cx="0" cy="0"/>
          <a:chOff x="0" y="0"/>
          <a:chExt cx="0" cy="0"/>
        </a:xfrm>
      </p:grpSpPr>
      <p:sp>
        <p:nvSpPr>
          <p:cNvPr id="1968" name="Google Shape;1968;p49"/>
          <p:cNvSpPr txBox="1"/>
          <p:nvPr>
            <p:ph idx="2" type="subTitle"/>
          </p:nvPr>
        </p:nvSpPr>
        <p:spPr>
          <a:xfrm>
            <a:off x="311700" y="1173825"/>
            <a:ext cx="4401900" cy="362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The first </a:t>
            </a:r>
            <a:r>
              <a:rPr lang="en" sz="1500"/>
              <a:t>factor we tested was spending as a percentage of GDP. The intuition behind this being that a country who diverts a larger percentage of their resources towards education will generally have a better education system. However, this factor does not take into account how strong a economy is. So, a country might spend a large percentage of their GDP on education, but if their GDP is low to begin with, they might still be spending very little on education. With that being said there is a positive trend when doing a linear regression. We will need to determine whether it is significant still.</a:t>
            </a:r>
            <a:endParaRPr sz="1500"/>
          </a:p>
        </p:txBody>
      </p:sp>
      <p:sp>
        <p:nvSpPr>
          <p:cNvPr id="1969" name="Google Shape;1969;p49"/>
          <p:cNvSpPr txBox="1"/>
          <p:nvPr>
            <p:ph type="title"/>
          </p:nvPr>
        </p:nvSpPr>
        <p:spPr>
          <a:xfrm>
            <a:off x="208725" y="344175"/>
            <a:ext cx="7773300" cy="6279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200"/>
              <a:t>Spending as a Percentage of GDP</a:t>
            </a:r>
            <a:endParaRPr sz="3200"/>
          </a:p>
        </p:txBody>
      </p:sp>
      <p:pic>
        <p:nvPicPr>
          <p:cNvPr id="1970" name="Google Shape;1970;p49" title="percentage of gdp regression.png"/>
          <p:cNvPicPr preferRelativeResize="0"/>
          <p:nvPr/>
        </p:nvPicPr>
        <p:blipFill>
          <a:blip r:embed="rId3">
            <a:alphaModFix/>
          </a:blip>
          <a:stretch>
            <a:fillRect/>
          </a:stretch>
        </p:blipFill>
        <p:spPr>
          <a:xfrm>
            <a:off x="5197400" y="1247775"/>
            <a:ext cx="3705225" cy="2647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4" name="Shape 1974"/>
        <p:cNvGrpSpPr/>
        <p:nvPr/>
      </p:nvGrpSpPr>
      <p:grpSpPr>
        <a:xfrm>
          <a:off x="0" y="0"/>
          <a:ext cx="0" cy="0"/>
          <a:chOff x="0" y="0"/>
          <a:chExt cx="0" cy="0"/>
        </a:xfrm>
      </p:grpSpPr>
      <p:sp>
        <p:nvSpPr>
          <p:cNvPr id="1975" name="Google Shape;1975;p50"/>
          <p:cNvSpPr txBox="1"/>
          <p:nvPr>
            <p:ph type="title"/>
          </p:nvPr>
        </p:nvSpPr>
        <p:spPr>
          <a:xfrm>
            <a:off x="165725" y="283975"/>
            <a:ext cx="5340900" cy="7110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800"/>
              <a:t>Spending Per Person</a:t>
            </a:r>
            <a:endParaRPr sz="3800"/>
          </a:p>
        </p:txBody>
      </p:sp>
      <p:pic>
        <p:nvPicPr>
          <p:cNvPr id="1976" name="Google Shape;1976;p50" title="spending per person regression.png"/>
          <p:cNvPicPr preferRelativeResize="0"/>
          <p:nvPr/>
        </p:nvPicPr>
        <p:blipFill>
          <a:blip r:embed="rId3">
            <a:alphaModFix/>
          </a:blip>
          <a:stretch>
            <a:fillRect/>
          </a:stretch>
        </p:blipFill>
        <p:spPr>
          <a:xfrm>
            <a:off x="4878750" y="1491125"/>
            <a:ext cx="3705225" cy="2647950"/>
          </a:xfrm>
          <a:prstGeom prst="rect">
            <a:avLst/>
          </a:prstGeom>
          <a:noFill/>
          <a:ln>
            <a:noFill/>
          </a:ln>
        </p:spPr>
      </p:pic>
      <p:sp>
        <p:nvSpPr>
          <p:cNvPr id="1977" name="Google Shape;1977;p50"/>
          <p:cNvSpPr txBox="1"/>
          <p:nvPr/>
        </p:nvSpPr>
        <p:spPr>
          <a:xfrm>
            <a:off x="208475" y="1044750"/>
            <a:ext cx="4119300" cy="336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Lexend Light"/>
                <a:ea typeface="Lexend Light"/>
                <a:cs typeface="Lexend Light"/>
                <a:sym typeface="Lexend Light"/>
              </a:rPr>
              <a:t>Regressions</a:t>
            </a:r>
            <a:r>
              <a:rPr lang="en">
                <a:solidFill>
                  <a:schemeClr val="dk1"/>
                </a:solidFill>
                <a:latin typeface="Lexend Light"/>
                <a:ea typeface="Lexend Light"/>
                <a:cs typeface="Lexend Light"/>
                <a:sym typeface="Lexend Light"/>
              </a:rPr>
              <a:t> on Spending per person against PISA score reveal a similarly positive correlation. Just based off the eye test, it appears as though this regression fits the data better.  With few major outliers, countries who spent more money per student achieved higher test scores. This model does not suffer from the same shortcomings as the previous model. Spending Per Person does not rely on the strength of the countries economy. It is a more objective measure.</a:t>
            </a:r>
            <a:endParaRPr>
              <a:solidFill>
                <a:schemeClr val="dk1"/>
              </a:solidFill>
              <a:latin typeface="Lexend Light"/>
              <a:ea typeface="Lexend Light"/>
              <a:cs typeface="Lexend Light"/>
              <a:sym typeface="Lexend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1" name="Shape 1981"/>
        <p:cNvGrpSpPr/>
        <p:nvPr/>
      </p:nvGrpSpPr>
      <p:grpSpPr>
        <a:xfrm>
          <a:off x="0" y="0"/>
          <a:ext cx="0" cy="0"/>
          <a:chOff x="0" y="0"/>
          <a:chExt cx="0" cy="0"/>
        </a:xfrm>
      </p:grpSpPr>
      <p:sp>
        <p:nvSpPr>
          <p:cNvPr id="1982" name="Google Shape;1982;p51"/>
          <p:cNvSpPr txBox="1"/>
          <p:nvPr>
            <p:ph type="title"/>
          </p:nvPr>
        </p:nvSpPr>
        <p:spPr>
          <a:xfrm>
            <a:off x="191525" y="275350"/>
            <a:ext cx="5003700" cy="9051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5200"/>
              <a:t>Script</a:t>
            </a:r>
            <a:endParaRPr sz="5200"/>
          </a:p>
        </p:txBody>
      </p:sp>
      <p:pic>
        <p:nvPicPr>
          <p:cNvPr id="1983" name="Google Shape;1983;p51" title="Screenshot 2025-04-18 154626.png"/>
          <p:cNvPicPr preferRelativeResize="0"/>
          <p:nvPr/>
        </p:nvPicPr>
        <p:blipFill>
          <a:blip r:embed="rId3">
            <a:alphaModFix/>
          </a:blip>
          <a:stretch>
            <a:fillRect/>
          </a:stretch>
        </p:blipFill>
        <p:spPr>
          <a:xfrm>
            <a:off x="191525" y="1228525"/>
            <a:ext cx="7727549" cy="3478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7" name="Shape 1987"/>
        <p:cNvGrpSpPr/>
        <p:nvPr/>
      </p:nvGrpSpPr>
      <p:grpSpPr>
        <a:xfrm>
          <a:off x="0" y="0"/>
          <a:ext cx="0" cy="0"/>
          <a:chOff x="0" y="0"/>
          <a:chExt cx="0" cy="0"/>
        </a:xfrm>
      </p:grpSpPr>
      <p:sp>
        <p:nvSpPr>
          <p:cNvPr id="1988" name="Google Shape;1988;p52"/>
          <p:cNvSpPr txBox="1"/>
          <p:nvPr>
            <p:ph type="title"/>
          </p:nvPr>
        </p:nvSpPr>
        <p:spPr>
          <a:xfrm>
            <a:off x="51600" y="344175"/>
            <a:ext cx="5823000" cy="8913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5100"/>
              <a:t>Test in R</a:t>
            </a:r>
            <a:endParaRPr sz="5100"/>
          </a:p>
        </p:txBody>
      </p:sp>
      <p:pic>
        <p:nvPicPr>
          <p:cNvPr id="1989" name="Google Shape;1989;p52"/>
          <p:cNvPicPr preferRelativeResize="0"/>
          <p:nvPr/>
        </p:nvPicPr>
        <p:blipFill>
          <a:blip r:embed="rId3">
            <a:alphaModFix/>
          </a:blip>
          <a:stretch>
            <a:fillRect/>
          </a:stretch>
        </p:blipFill>
        <p:spPr>
          <a:xfrm>
            <a:off x="3208450" y="1280950"/>
            <a:ext cx="5754275" cy="2745775"/>
          </a:xfrm>
          <a:prstGeom prst="rect">
            <a:avLst/>
          </a:prstGeom>
          <a:noFill/>
          <a:ln>
            <a:noFill/>
          </a:ln>
        </p:spPr>
      </p:pic>
      <p:sp>
        <p:nvSpPr>
          <p:cNvPr id="1990" name="Google Shape;1990;p52"/>
          <p:cNvSpPr txBox="1"/>
          <p:nvPr/>
        </p:nvSpPr>
        <p:spPr>
          <a:xfrm>
            <a:off x="183525" y="1624625"/>
            <a:ext cx="2787000" cy="224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Lexend Light"/>
                <a:ea typeface="Lexend Light"/>
                <a:cs typeface="Lexend Light"/>
                <a:sym typeface="Lexend Light"/>
              </a:rPr>
              <a:t>After running the test in R, we found that both the percentage as a gdp and the spending per student on </a:t>
            </a:r>
            <a:r>
              <a:rPr lang="en">
                <a:solidFill>
                  <a:schemeClr val="dk1"/>
                </a:solidFill>
                <a:latin typeface="Lexend Light"/>
                <a:ea typeface="Lexend Light"/>
                <a:cs typeface="Lexend Light"/>
                <a:sym typeface="Lexend Light"/>
              </a:rPr>
              <a:t>average are significant predictors at a 95% significance level. </a:t>
            </a:r>
            <a:endParaRPr>
              <a:solidFill>
                <a:schemeClr val="dk1"/>
              </a:solidFill>
              <a:latin typeface="Lexend Light"/>
              <a:ea typeface="Lexend Light"/>
              <a:cs typeface="Lexend Light"/>
              <a:sym typeface="Lexend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4" name="Shape 1994"/>
        <p:cNvGrpSpPr/>
        <p:nvPr/>
      </p:nvGrpSpPr>
      <p:grpSpPr>
        <a:xfrm>
          <a:off x="0" y="0"/>
          <a:ext cx="0" cy="0"/>
          <a:chOff x="0" y="0"/>
          <a:chExt cx="0" cy="0"/>
        </a:xfrm>
      </p:grpSpPr>
      <p:sp>
        <p:nvSpPr>
          <p:cNvPr id="1995" name="Google Shape;1995;p53"/>
          <p:cNvSpPr txBox="1"/>
          <p:nvPr>
            <p:ph idx="1" type="body"/>
          </p:nvPr>
        </p:nvSpPr>
        <p:spPr>
          <a:xfrm>
            <a:off x="7895425" y="-39600"/>
            <a:ext cx="1138500" cy="307800"/>
          </a:xfrm>
          <a:prstGeom prst="rect">
            <a:avLst/>
          </a:prstGeom>
        </p:spPr>
        <p:txBody>
          <a:bodyPr anchorCtr="0" anchor="t" bIns="91425" lIns="91425" spcFirstLastPara="1" rIns="91425" wrap="square" tIns="91425">
            <a:spAutoFit/>
          </a:bodyPr>
          <a:lstStyle/>
          <a:p>
            <a:pPr indent="0" lvl="0" marL="0" rtl="0" algn="r">
              <a:spcBef>
                <a:spcPts val="0"/>
              </a:spcBef>
              <a:spcAft>
                <a:spcPts val="0"/>
              </a:spcAft>
              <a:buNone/>
            </a:pPr>
            <a:r>
              <a:t/>
            </a:r>
            <a:endParaRPr/>
          </a:p>
        </p:txBody>
      </p:sp>
      <p:sp>
        <p:nvSpPr>
          <p:cNvPr id="1996" name="Google Shape;1996;p53"/>
          <p:cNvSpPr txBox="1"/>
          <p:nvPr>
            <p:ph type="title"/>
          </p:nvPr>
        </p:nvSpPr>
        <p:spPr>
          <a:xfrm>
            <a:off x="208725" y="344175"/>
            <a:ext cx="5340900" cy="18471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Script </a:t>
            </a:r>
            <a:endParaRPr/>
          </a:p>
          <a:p>
            <a:pPr indent="0" lvl="0" marL="0" rtl="0" algn="l">
              <a:spcBef>
                <a:spcPts val="0"/>
              </a:spcBef>
              <a:spcAft>
                <a:spcPts val="0"/>
              </a:spcAft>
              <a:buNone/>
            </a:pPr>
            <a:r>
              <a:rPr lang="en"/>
              <a:t>R</a:t>
            </a:r>
            <a:endParaRPr/>
          </a:p>
        </p:txBody>
      </p:sp>
      <p:pic>
        <p:nvPicPr>
          <p:cNvPr id="1997" name="Google Shape;1997;p53"/>
          <p:cNvPicPr preferRelativeResize="0"/>
          <p:nvPr/>
        </p:nvPicPr>
        <p:blipFill>
          <a:blip r:embed="rId3">
            <a:alphaModFix/>
          </a:blip>
          <a:stretch>
            <a:fillRect/>
          </a:stretch>
        </p:blipFill>
        <p:spPr>
          <a:xfrm>
            <a:off x="2698650" y="627650"/>
            <a:ext cx="6331051" cy="40688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et To Know Me">
  <a:themeElements>
    <a:clrScheme name="Simple Light">
      <a:dk1>
        <a:srgbClr val="000000"/>
      </a:dk1>
      <a:lt1>
        <a:srgbClr val="4F4F4F"/>
      </a:lt1>
      <a:dk2>
        <a:srgbClr val="E7E7E7"/>
      </a:dk2>
      <a:lt2>
        <a:srgbClr val="FFFFFF"/>
      </a:lt2>
      <a:accent1>
        <a:srgbClr val="F4F2F2"/>
      </a:accent1>
      <a:accent2>
        <a:srgbClr val="119BFE"/>
      </a:accent2>
      <a:accent3>
        <a:srgbClr val="FF6B4D"/>
      </a:accent3>
      <a:accent4>
        <a:srgbClr val="28C840"/>
      </a:accent4>
      <a:accent5>
        <a:srgbClr val="FFC600"/>
      </a:accent5>
      <a:accent6>
        <a:srgbClr val="CCCCCC"/>
      </a:accent6>
      <a:hlink>
        <a:srgbClr val="E2AFD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